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9"/>
  </p:notesMasterIdLst>
  <p:handoutMasterIdLst>
    <p:handoutMasterId r:id="rId30"/>
  </p:handoutMasterIdLst>
  <p:sldIdLst>
    <p:sldId id="287" r:id="rId5"/>
    <p:sldId id="268" r:id="rId6"/>
    <p:sldId id="269" r:id="rId7"/>
    <p:sldId id="282" r:id="rId8"/>
    <p:sldId id="266" r:id="rId9"/>
    <p:sldId id="271" r:id="rId10"/>
    <p:sldId id="281" r:id="rId11"/>
    <p:sldId id="270" r:id="rId12"/>
    <p:sldId id="288" r:id="rId13"/>
    <p:sldId id="260" r:id="rId14"/>
    <p:sldId id="273" r:id="rId15"/>
    <p:sldId id="283" r:id="rId16"/>
    <p:sldId id="274" r:id="rId17"/>
    <p:sldId id="275" r:id="rId18"/>
    <p:sldId id="272" r:id="rId19"/>
    <p:sldId id="284" r:id="rId20"/>
    <p:sldId id="286" r:id="rId21"/>
    <p:sldId id="264" r:id="rId22"/>
    <p:sldId id="277" r:id="rId23"/>
    <p:sldId id="261" r:id="rId24"/>
    <p:sldId id="279" r:id="rId25"/>
    <p:sldId id="262" r:id="rId26"/>
    <p:sldId id="265"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626D"/>
    <a:srgbClr val="000000"/>
    <a:srgbClr val="1F616D"/>
    <a:srgbClr val="272727"/>
    <a:srgbClr val="F5C163"/>
    <a:srgbClr val="80BAAC"/>
    <a:srgbClr val="E05924"/>
    <a:srgbClr val="E15C29"/>
    <a:srgbClr val="F47B6C"/>
    <a:srgbClr val="F5C2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44"/>
    <p:restoredTop sz="77219"/>
  </p:normalViewPr>
  <p:slideViewPr>
    <p:cSldViewPr snapToGrid="0">
      <p:cViewPr varScale="1">
        <p:scale>
          <a:sx n="89" d="100"/>
          <a:sy n="89" d="100"/>
        </p:scale>
        <p:origin x="1584" y="168"/>
      </p:cViewPr>
      <p:guideLst/>
    </p:cSldViewPr>
  </p:slideViewPr>
  <p:notesTextViewPr>
    <p:cViewPr>
      <p:scale>
        <a:sx n="1" d="1"/>
        <a:sy n="1" d="1"/>
      </p:scale>
      <p:origin x="0" y="0"/>
    </p:cViewPr>
  </p:notesTextViewPr>
  <p:notesViewPr>
    <p:cSldViewPr snapToGrid="0">
      <p:cViewPr varScale="1">
        <p:scale>
          <a:sx n="89" d="100"/>
          <a:sy n="89" d="100"/>
        </p:scale>
        <p:origin x="2752" y="1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88977B-F5DE-3DBC-DDB3-98B2FCD6C14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38B91AB-C970-546C-A9A9-AE3B940A7D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3E52BB-506C-F443-822D-F0A55DF1C130}" type="datetimeFigureOut">
              <a:rPr lang="en-US" smtClean="0"/>
              <a:t>2/7/26</a:t>
            </a:fld>
            <a:endParaRPr lang="en-US"/>
          </a:p>
        </p:txBody>
      </p:sp>
      <p:sp>
        <p:nvSpPr>
          <p:cNvPr id="4" name="Footer Placeholder 3">
            <a:extLst>
              <a:ext uri="{FF2B5EF4-FFF2-40B4-BE49-F238E27FC236}">
                <a16:creationId xmlns:a16="http://schemas.microsoft.com/office/drawing/2014/main" id="{FC6B12BF-5908-270E-88D5-C47D311617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7912E2-D292-9516-4004-FEB16C7AAE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B0E87E-12F4-8F47-9A7C-14024055AC34}" type="slidenum">
              <a:rPr lang="en-US" smtClean="0"/>
              <a:t>‹#›</a:t>
            </a:fld>
            <a:endParaRPr lang="en-US"/>
          </a:p>
        </p:txBody>
      </p:sp>
    </p:spTree>
    <p:extLst>
      <p:ext uri="{BB962C8B-B14F-4D97-AF65-F5344CB8AC3E}">
        <p14:creationId xmlns:p14="http://schemas.microsoft.com/office/powerpoint/2010/main" val="4031705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89068-5141-4154-934A-1EF6361527C9}" type="datetimeFigureOut">
              <a:t>2/7/26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DB53B-842E-4D02-B99A-E09A67061F01}" type="slidenum">
              <a:t>‹#›</a:t>
            </a:fld>
            <a:endParaRPr lang="en-US"/>
          </a:p>
        </p:txBody>
      </p:sp>
    </p:spTree>
    <p:extLst>
      <p:ext uri="{BB962C8B-B14F-4D97-AF65-F5344CB8AC3E}">
        <p14:creationId xmlns:p14="http://schemas.microsoft.com/office/powerpoint/2010/main" val="396066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orms.office.com/r/xQbbFvTtK3"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ebaim.org/techniques/alttex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adlet.com/caitlinbartholic/accessibility-wrap-up-ayensn8ezjmi6de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Please complete the attendance form: </a:t>
            </a:r>
            <a:r>
              <a:rPr lang="en-US" dirty="0">
                <a:hlinkClick r:id="rId3"/>
              </a:rPr>
              <a:t>https://forms.office.com/r/xQbbFvTtK3</a:t>
            </a:r>
            <a:r>
              <a:rPr lang="en-US" dirty="0"/>
              <a:t>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D8B8AD62-3B02-48E8-B5BD-A41784BBCE7A}" type="slidenum">
              <a:t>1</a:t>
            </a:fld>
            <a:endParaRPr lang="en-US"/>
          </a:p>
        </p:txBody>
      </p:sp>
    </p:spTree>
    <p:extLst>
      <p:ext uri="{BB962C8B-B14F-4D97-AF65-F5344CB8AC3E}">
        <p14:creationId xmlns:p14="http://schemas.microsoft.com/office/powerpoint/2010/main" val="297172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webaim.org</a:t>
            </a:r>
            <a:r>
              <a:rPr lang="en-US" dirty="0"/>
              <a:t>/resources/</a:t>
            </a:r>
            <a:r>
              <a:rPr lang="en-US" dirty="0" err="1"/>
              <a:t>contrastchecker</a:t>
            </a:r>
            <a:r>
              <a:rPr lang="en-US" dirty="0"/>
              <a:t>/ </a:t>
            </a:r>
            <a:br>
              <a:rPr lang="en-US" dirty="0"/>
            </a:b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1 source: https://</a:t>
            </a:r>
            <a:r>
              <a:rPr lang="en-US" dirty="0" err="1"/>
              <a:t>help.venngage.com</a:t>
            </a:r>
            <a:r>
              <a:rPr lang="en-US" dirty="0"/>
              <a:t>/</a:t>
            </a:r>
            <a:r>
              <a:rPr lang="en-US" dirty="0" err="1"/>
              <a:t>hc</a:t>
            </a:r>
            <a:r>
              <a:rPr lang="en-US" dirty="0"/>
              <a:t>/</a:t>
            </a:r>
            <a:r>
              <a:rPr lang="en-US" dirty="0" err="1"/>
              <a:t>en</a:t>
            </a:r>
            <a:r>
              <a:rPr lang="en-US" dirty="0"/>
              <a:t>-us/articles/11013077501709-Convey-Meaning-Without-Relying-on-Color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2 source: https://</a:t>
            </a:r>
            <a:r>
              <a:rPr lang="en-US" sz="1200" kern="1200" dirty="0" err="1">
                <a:solidFill>
                  <a:schemeClr val="tx1"/>
                </a:solidFill>
                <a:effectLst/>
                <a:latin typeface="+mn-lt"/>
                <a:ea typeface="+mn-ea"/>
                <a:cs typeface="+mn-cs"/>
              </a:rPr>
              <a:t>webaim.org</a:t>
            </a:r>
            <a:r>
              <a:rPr lang="en-US" sz="1200" kern="1200" dirty="0">
                <a:solidFill>
                  <a:schemeClr val="tx1"/>
                </a:solidFill>
                <a:effectLst/>
                <a:latin typeface="+mn-lt"/>
                <a:ea typeface="+mn-ea"/>
                <a:cs typeface="+mn-cs"/>
              </a:rPr>
              <a:t>/techniques/images/</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0F4DB53B-842E-4D02-B99A-E09A67061F01}" type="slidenum">
              <a:rPr lang="en-US" smtClean="0"/>
              <a:t>10</a:t>
            </a:fld>
            <a:endParaRPr lang="en-US"/>
          </a:p>
        </p:txBody>
      </p:sp>
    </p:spTree>
    <p:extLst>
      <p:ext uri="{BB962C8B-B14F-4D97-AF65-F5344CB8AC3E}">
        <p14:creationId xmlns:p14="http://schemas.microsoft.com/office/powerpoint/2010/main" val="1310134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Headings need to be structured correctly within Word, not just by use of visual elements like bold, font size, etc.  </a:t>
            </a:r>
          </a:p>
          <a:p>
            <a:endParaRPr lang="en-US" dirty="0"/>
          </a:p>
          <a:p>
            <a:r>
              <a:rPr lang="en-US" dirty="0"/>
              <a:t>Headings need to follow a consistent hierarchy, always beginning with Heading 1 and working numerically from there.</a:t>
            </a:r>
          </a:p>
          <a:p>
            <a:endParaRPr lang="en-US" dirty="0"/>
          </a:p>
          <a:p>
            <a:r>
              <a:rPr lang="en-US" dirty="0"/>
              <a:t>Screen readers do not always pick up “Titles” so only use “Title” if you have a cover page where the title is also listed.</a:t>
            </a:r>
          </a:p>
          <a:p>
            <a:endParaRPr lang="en-US" dirty="0"/>
          </a:p>
          <a:p>
            <a:r>
              <a:rPr lang="en-US" dirty="0"/>
              <a:t>Level 2 headings are main headings.</a:t>
            </a:r>
          </a:p>
          <a:p>
            <a:r>
              <a:rPr lang="en-US" dirty="0"/>
              <a:t>Level 3 headings are subheadings.</a:t>
            </a:r>
          </a:p>
        </p:txBody>
      </p:sp>
      <p:sp>
        <p:nvSpPr>
          <p:cNvPr id="4" name="Slide Number Placeholder 3"/>
          <p:cNvSpPr>
            <a:spLocks noGrp="1"/>
          </p:cNvSpPr>
          <p:nvPr>
            <p:ph type="sldNum" sz="quarter" idx="5"/>
          </p:nvPr>
        </p:nvSpPr>
        <p:spPr/>
        <p:txBody>
          <a:bodyPr/>
          <a:lstStyle/>
          <a:p>
            <a:fld id="{0F4DB53B-842E-4D02-B99A-E09A67061F01}" type="slidenum">
              <a:rPr lang="en-US" smtClean="0"/>
              <a:t>11</a:t>
            </a:fld>
            <a:endParaRPr lang="en-US"/>
          </a:p>
        </p:txBody>
      </p:sp>
    </p:spTree>
    <p:extLst>
      <p:ext uri="{BB962C8B-B14F-4D97-AF65-F5344CB8AC3E}">
        <p14:creationId xmlns:p14="http://schemas.microsoft.com/office/powerpoint/2010/main" val="2891328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DEFA3-9FDF-5866-6118-2C7289D8A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AC6E0-7D5D-8308-6AC6-68A17918FD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64B417-D363-0639-8569-C6AFF6C919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7609919-1B17-C00E-8E4D-39B68AE64487}"/>
              </a:ext>
            </a:extLst>
          </p:cNvPr>
          <p:cNvSpPr>
            <a:spLocks noGrp="1"/>
          </p:cNvSpPr>
          <p:nvPr>
            <p:ph type="sldNum" sz="quarter" idx="5"/>
          </p:nvPr>
        </p:nvSpPr>
        <p:spPr/>
        <p:txBody>
          <a:bodyPr/>
          <a:lstStyle/>
          <a:p>
            <a:fld id="{0F4DB53B-842E-4D02-B99A-E09A67061F01}" type="slidenum">
              <a:rPr lang="en-US" smtClean="0"/>
              <a:t>12</a:t>
            </a:fld>
            <a:endParaRPr lang="en-US"/>
          </a:p>
        </p:txBody>
      </p:sp>
    </p:spTree>
    <p:extLst>
      <p:ext uri="{BB962C8B-B14F-4D97-AF65-F5344CB8AC3E}">
        <p14:creationId xmlns:p14="http://schemas.microsoft.com/office/powerpoint/2010/main" val="669188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0B4D0-E068-E659-2B58-B941AE9A19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111700-5ED4-2E5D-E388-3FD22FC05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0DC4D3-9707-E6D8-CC49-36513F3E9A97}"/>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D158D9E-F7AF-CEE4-B55E-625C69D06CA3}"/>
              </a:ext>
            </a:extLst>
          </p:cNvPr>
          <p:cNvSpPr>
            <a:spLocks noGrp="1"/>
          </p:cNvSpPr>
          <p:nvPr>
            <p:ph type="sldNum" sz="quarter" idx="5"/>
          </p:nvPr>
        </p:nvSpPr>
        <p:spPr/>
        <p:txBody>
          <a:bodyPr/>
          <a:lstStyle/>
          <a:p>
            <a:fld id="{0F4DB53B-842E-4D02-B99A-E09A67061F01}" type="slidenum">
              <a:rPr lang="en-US" smtClean="0"/>
              <a:t>13</a:t>
            </a:fld>
            <a:endParaRPr lang="en-US"/>
          </a:p>
        </p:txBody>
      </p:sp>
    </p:spTree>
    <p:extLst>
      <p:ext uri="{BB962C8B-B14F-4D97-AF65-F5344CB8AC3E}">
        <p14:creationId xmlns:p14="http://schemas.microsoft.com/office/powerpoint/2010/main" val="1175663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F5AAE-4248-4DB2-5E8B-3F73FE15F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19505D-F654-3652-0A2B-EC5FA7083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804D61-9F4C-C8B5-3F72-BD399F7E5D52}"/>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19FF658-BB5F-0278-EFC4-E1C0E8418959}"/>
              </a:ext>
            </a:extLst>
          </p:cNvPr>
          <p:cNvSpPr>
            <a:spLocks noGrp="1"/>
          </p:cNvSpPr>
          <p:nvPr>
            <p:ph type="sldNum" sz="quarter" idx="5"/>
          </p:nvPr>
        </p:nvSpPr>
        <p:spPr/>
        <p:txBody>
          <a:bodyPr/>
          <a:lstStyle/>
          <a:p>
            <a:fld id="{0F4DB53B-842E-4D02-B99A-E09A67061F01}" type="slidenum">
              <a:rPr lang="en-US" smtClean="0"/>
              <a:t>14</a:t>
            </a:fld>
            <a:endParaRPr lang="en-US"/>
          </a:p>
        </p:txBody>
      </p:sp>
    </p:spTree>
    <p:extLst>
      <p:ext uri="{BB962C8B-B14F-4D97-AF65-F5344CB8AC3E}">
        <p14:creationId xmlns:p14="http://schemas.microsoft.com/office/powerpoint/2010/main" val="774396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Example on </a:t>
            </a:r>
            <a:r>
              <a:rPr lang="en-US" sz="1200" kern="1200" dirty="0" err="1">
                <a:solidFill>
                  <a:schemeClr val="tx1"/>
                </a:solidFill>
                <a:effectLst/>
                <a:latin typeface="+mn-lt"/>
                <a:ea typeface="+mn-ea"/>
                <a:cs typeface="+mn-cs"/>
              </a:rPr>
              <a:t>WebAIM</a:t>
            </a:r>
            <a:r>
              <a:rPr lang="en-US" sz="1200" kern="1200" dirty="0">
                <a:solidFill>
                  <a:schemeClr val="tx1"/>
                </a:solidFill>
                <a:effectLst/>
                <a:latin typeface="+mn-lt"/>
                <a:ea typeface="+mn-ea"/>
                <a:cs typeface="+mn-cs"/>
              </a:rPr>
              <a:t>: </a:t>
            </a:r>
            <a:r>
              <a:rPr lang="en-US" sz="1200" u="none" kern="1200" dirty="0">
                <a:solidFill>
                  <a:srgbClr val="0563C1"/>
                </a:solidFill>
                <a:effectLst/>
                <a:latin typeface="+mn-lt"/>
                <a:ea typeface="+mn-ea"/>
                <a:cs typeface="+mn-cs"/>
                <a:hlinkClick r:id="rId3">
                  <a:extLst>
                    <a:ext uri="{A12FA001-AC4F-418D-AE19-62706E023703}">
                      <ahyp:hlinkClr xmlns:ahyp="http://schemas.microsoft.com/office/drawing/2018/hyperlinkcolor" val="tx"/>
                    </a:ext>
                  </a:extLst>
                </a:hlinkClick>
              </a:rPr>
              <a:t>https://webaim.org/techniques/alttext</a:t>
            </a:r>
            <a:r>
              <a:rPr lang="en-US" sz="1200" u="none" kern="1200" dirty="0">
                <a:solidFill>
                  <a:srgbClr val="000000"/>
                </a:solidFill>
                <a:effectLst/>
                <a:latin typeface="+mn-lt"/>
                <a:ea typeface="+mn-ea"/>
                <a:cs typeface="+mn-cs"/>
                <a:hlinkClick r:id="rId3">
                  <a:extLst>
                    <a:ext uri="{A12FA001-AC4F-418D-AE19-62706E023703}">
                      <ahyp:hlinkClr xmlns:ahyp="http://schemas.microsoft.com/office/drawing/2018/hyperlinkcolor" val="tx"/>
                    </a:ext>
                  </a:extLst>
                </a:hlinkClick>
              </a:rPr>
              <a:t>/</a:t>
            </a:r>
            <a:endParaRPr lang="en-US" sz="1200" u="none" kern="1200" dirty="0">
              <a:solidFill>
                <a:srgbClr val="000000"/>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F4DB53B-842E-4D02-B99A-E09A67061F01}" type="slidenum">
              <a:rPr lang="en-US" smtClean="0"/>
              <a:t>15</a:t>
            </a:fld>
            <a:endParaRPr lang="en-US"/>
          </a:p>
        </p:txBody>
      </p:sp>
    </p:spTree>
    <p:extLst>
      <p:ext uri="{BB962C8B-B14F-4D97-AF65-F5344CB8AC3E}">
        <p14:creationId xmlns:p14="http://schemas.microsoft.com/office/powerpoint/2010/main" val="3560245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F86DF-FE4C-FA09-B425-9CC131EF9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BBB24F-4451-F617-F8E0-56F2B06C07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F660BA-A59B-B24D-69C8-470BA74A7EB4}"/>
              </a:ext>
            </a:extLst>
          </p:cNvPr>
          <p:cNvSpPr>
            <a:spLocks noGrp="1"/>
          </p:cNvSpPr>
          <p:nvPr>
            <p:ph type="body" idx="1"/>
          </p:nvPr>
        </p:nvSpPr>
        <p:spPr/>
        <p:txBody>
          <a:bodyPr/>
          <a:lstStyle/>
          <a:p>
            <a:r>
              <a:rPr lang="en-US" dirty="0"/>
              <a:t>https://www.w3.org/WAI/tutorials/images/complex/</a:t>
            </a:r>
          </a:p>
        </p:txBody>
      </p:sp>
      <p:sp>
        <p:nvSpPr>
          <p:cNvPr id="4" name="Slide Number Placeholder 3">
            <a:extLst>
              <a:ext uri="{FF2B5EF4-FFF2-40B4-BE49-F238E27FC236}">
                <a16:creationId xmlns:a16="http://schemas.microsoft.com/office/drawing/2014/main" id="{8CECD59A-32E9-FBE5-F02F-BF90F125F26F}"/>
              </a:ext>
            </a:extLst>
          </p:cNvPr>
          <p:cNvSpPr>
            <a:spLocks noGrp="1"/>
          </p:cNvSpPr>
          <p:nvPr>
            <p:ph type="sldNum" sz="quarter" idx="5"/>
          </p:nvPr>
        </p:nvSpPr>
        <p:spPr/>
        <p:txBody>
          <a:bodyPr/>
          <a:lstStyle/>
          <a:p>
            <a:fld id="{0F4DB53B-842E-4D02-B99A-E09A67061F01}" type="slidenum">
              <a:rPr lang="en-US" smtClean="0"/>
              <a:t>16</a:t>
            </a:fld>
            <a:endParaRPr lang="en-US"/>
          </a:p>
        </p:txBody>
      </p:sp>
    </p:spTree>
    <p:extLst>
      <p:ext uri="{BB962C8B-B14F-4D97-AF65-F5344CB8AC3E}">
        <p14:creationId xmlns:p14="http://schemas.microsoft.com/office/powerpoint/2010/main" val="136993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diagramcenter.org</a:t>
            </a:r>
            <a:r>
              <a:rPr lang="en-US" dirty="0"/>
              <a:t>/specific-guidelines-e.html#53</a:t>
            </a:r>
          </a:p>
        </p:txBody>
      </p:sp>
      <p:sp>
        <p:nvSpPr>
          <p:cNvPr id="4" name="Slide Number Placeholder 3"/>
          <p:cNvSpPr>
            <a:spLocks noGrp="1"/>
          </p:cNvSpPr>
          <p:nvPr>
            <p:ph type="sldNum" sz="quarter" idx="5"/>
          </p:nvPr>
        </p:nvSpPr>
        <p:spPr/>
        <p:txBody>
          <a:bodyPr/>
          <a:lstStyle/>
          <a:p>
            <a:fld id="{0F4DB53B-842E-4D02-B99A-E09A67061F01}" type="slidenum">
              <a:rPr lang="en-US" smtClean="0"/>
              <a:t>17</a:t>
            </a:fld>
            <a:endParaRPr lang="en-US"/>
          </a:p>
        </p:txBody>
      </p:sp>
    </p:spTree>
    <p:extLst>
      <p:ext uri="{BB962C8B-B14F-4D97-AF65-F5344CB8AC3E}">
        <p14:creationId xmlns:p14="http://schemas.microsoft.com/office/powerpoint/2010/main" val="2055421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will see THREE images. One will need to be labeled as “Decorative” so it is ignored by screen readers. One is a photo that needs appropriate alt text considering the given context, and one is a chart that needs alt text, and you can decide if you would give it a longer image description, or create a table or list as an alternative to the image.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anonymous so don't be afraid to try! I purposefully chose images that are not likely subject matter for any of you to really get us out of our comfort zone and start thinking in ways that will help us create accessible content.</a:t>
            </a:r>
          </a:p>
          <a:p>
            <a:br>
              <a:rPr lang="en-US" dirty="0"/>
            </a:br>
            <a:r>
              <a:rPr lang="en-US" dirty="0"/>
              <a:t>https://</a:t>
            </a:r>
            <a:r>
              <a:rPr lang="en-US" dirty="0" err="1"/>
              <a:t>padlet.com</a:t>
            </a:r>
            <a:r>
              <a:rPr lang="en-US" dirty="0"/>
              <a:t>/</a:t>
            </a:r>
            <a:r>
              <a:rPr lang="en-US" dirty="0" err="1"/>
              <a:t>caitlinbartholic</a:t>
            </a:r>
            <a:r>
              <a:rPr lang="en-US" dirty="0"/>
              <a:t>/adding-alternative-text-28hmg38uqlr0vlnh</a:t>
            </a:r>
          </a:p>
          <a:p>
            <a:br>
              <a:rPr lang="en-US" dirty="0"/>
            </a:br>
            <a:endParaRPr lang="en-US" dirty="0"/>
          </a:p>
        </p:txBody>
      </p:sp>
      <p:sp>
        <p:nvSpPr>
          <p:cNvPr id="4" name="Slide Number Placeholder 3"/>
          <p:cNvSpPr>
            <a:spLocks noGrp="1"/>
          </p:cNvSpPr>
          <p:nvPr>
            <p:ph type="sldNum" sz="quarter" idx="5"/>
          </p:nvPr>
        </p:nvSpPr>
        <p:spPr/>
        <p:txBody>
          <a:bodyPr/>
          <a:lstStyle/>
          <a:p>
            <a:fld id="{0F4DB53B-842E-4D02-B99A-E09A67061F01}" type="slidenum">
              <a:rPr lang="en-US" smtClean="0"/>
              <a:t>18</a:t>
            </a:fld>
            <a:endParaRPr lang="en-US"/>
          </a:p>
        </p:txBody>
      </p:sp>
    </p:spTree>
    <p:extLst>
      <p:ext uri="{BB962C8B-B14F-4D97-AF65-F5344CB8AC3E}">
        <p14:creationId xmlns:p14="http://schemas.microsoft.com/office/powerpoint/2010/main" val="3247531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D7841-DB2A-1749-C87E-B4138D4CC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4FD6AA-3AE2-AA1A-8EBB-5F4F924F4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271BE1-B679-C342-E064-4A339B569E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Links must be clear both in and out of context.</a:t>
            </a:r>
          </a:p>
          <a:p>
            <a:endParaRPr lang="en-US" dirty="0"/>
          </a:p>
        </p:txBody>
      </p:sp>
      <p:sp>
        <p:nvSpPr>
          <p:cNvPr id="4" name="Slide Number Placeholder 3">
            <a:extLst>
              <a:ext uri="{FF2B5EF4-FFF2-40B4-BE49-F238E27FC236}">
                <a16:creationId xmlns:a16="http://schemas.microsoft.com/office/drawing/2014/main" id="{2FD6D953-F430-69D4-5215-BCF725596A61}"/>
              </a:ext>
            </a:extLst>
          </p:cNvPr>
          <p:cNvSpPr>
            <a:spLocks noGrp="1"/>
          </p:cNvSpPr>
          <p:nvPr>
            <p:ph type="sldNum" sz="quarter" idx="5"/>
          </p:nvPr>
        </p:nvSpPr>
        <p:spPr/>
        <p:txBody>
          <a:bodyPr/>
          <a:lstStyle/>
          <a:p>
            <a:fld id="{0F4DB53B-842E-4D02-B99A-E09A67061F01}" type="slidenum">
              <a:rPr lang="en-US" smtClean="0"/>
              <a:t>19</a:t>
            </a:fld>
            <a:endParaRPr lang="en-US"/>
          </a:p>
        </p:txBody>
      </p:sp>
    </p:spTree>
    <p:extLst>
      <p:ext uri="{BB962C8B-B14F-4D97-AF65-F5344CB8AC3E}">
        <p14:creationId xmlns:p14="http://schemas.microsoft.com/office/powerpoint/2010/main" val="2428880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4DB53B-842E-4D02-B99A-E09A67061F01}" type="slidenum">
              <a:rPr lang="en-US" smtClean="0"/>
              <a:t>2</a:t>
            </a:fld>
            <a:endParaRPr lang="en-US"/>
          </a:p>
        </p:txBody>
      </p:sp>
    </p:spTree>
    <p:extLst>
      <p:ext uri="{BB962C8B-B14F-4D97-AF65-F5344CB8AC3E}">
        <p14:creationId xmlns:p14="http://schemas.microsoft.com/office/powerpoint/2010/main" val="961759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Avoid non informative text – screen readers will read these as they appear.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F4DB53B-842E-4D02-B99A-E09A67061F01}" type="slidenum">
              <a:rPr lang="en-US" smtClean="0"/>
              <a:t>20</a:t>
            </a:fld>
            <a:endParaRPr lang="en-US"/>
          </a:p>
        </p:txBody>
      </p:sp>
    </p:spTree>
    <p:extLst>
      <p:ext uri="{BB962C8B-B14F-4D97-AF65-F5344CB8AC3E}">
        <p14:creationId xmlns:p14="http://schemas.microsoft.com/office/powerpoint/2010/main" val="1467580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4DB53B-842E-4D02-B99A-E09A67061F01}" type="slidenum">
              <a:rPr lang="en-US" smtClean="0"/>
              <a:t>21</a:t>
            </a:fld>
            <a:endParaRPr lang="en-US"/>
          </a:p>
        </p:txBody>
      </p:sp>
    </p:spTree>
    <p:extLst>
      <p:ext uri="{BB962C8B-B14F-4D97-AF65-F5344CB8AC3E}">
        <p14:creationId xmlns:p14="http://schemas.microsoft.com/office/powerpoint/2010/main" val="1105770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Start with heading structure – this will also update your Navigation Pane and help you navigate your document</a:t>
            </a:r>
          </a:p>
          <a:p>
            <a:r>
              <a:rPr lang="en-US" sz="1200" kern="1200" dirty="0">
                <a:solidFill>
                  <a:schemeClr val="tx1"/>
                </a:solidFill>
                <a:effectLst/>
                <a:latin typeface="+mn-lt"/>
                <a:ea typeface="+mn-ea"/>
                <a:cs typeface="+mn-cs"/>
              </a:rPr>
              <a:t>Check hyperlinks for descriptive text, and check for errors like leaving in a parenthesis or period.</a:t>
            </a:r>
          </a:p>
          <a:p>
            <a:r>
              <a:rPr lang="en-US" sz="1200" kern="1200" dirty="0">
                <a:solidFill>
                  <a:schemeClr val="tx1"/>
                </a:solidFill>
                <a:effectLst/>
                <a:latin typeface="+mn-lt"/>
                <a:ea typeface="+mn-ea"/>
                <a:cs typeface="+mn-cs"/>
              </a:rPr>
              <a:t>Evaluate images and add alt text, and only use images with good color contrast</a:t>
            </a:r>
          </a:p>
          <a:p>
            <a:r>
              <a:rPr lang="en-US" sz="1200" kern="1200" dirty="0">
                <a:solidFill>
                  <a:schemeClr val="tx1"/>
                </a:solidFill>
                <a:effectLst/>
                <a:latin typeface="+mn-lt"/>
                <a:ea typeface="+mn-ea"/>
                <a:cs typeface="+mn-cs"/>
              </a:rPr>
              <a:t>Review contrast using the </a:t>
            </a:r>
            <a:r>
              <a:rPr lang="en-US" sz="1200" kern="1200" dirty="0" err="1">
                <a:solidFill>
                  <a:schemeClr val="tx1"/>
                </a:solidFill>
                <a:effectLst/>
                <a:latin typeface="+mn-lt"/>
                <a:ea typeface="+mn-ea"/>
                <a:cs typeface="+mn-cs"/>
              </a:rPr>
              <a:t>WebAIM</a:t>
            </a:r>
            <a:r>
              <a:rPr lang="en-US" sz="1200" kern="1200" dirty="0">
                <a:solidFill>
                  <a:schemeClr val="tx1"/>
                </a:solidFill>
                <a:effectLst/>
                <a:latin typeface="+mn-lt"/>
                <a:ea typeface="+mn-ea"/>
                <a:cs typeface="+mn-cs"/>
              </a:rPr>
              <a:t> checker (bookmark it!)</a:t>
            </a:r>
          </a:p>
          <a:p>
            <a:r>
              <a:rPr lang="en-US" sz="1200" kern="1200" dirty="0">
                <a:solidFill>
                  <a:schemeClr val="tx1"/>
                </a:solidFill>
                <a:effectLst/>
                <a:latin typeface="+mn-lt"/>
                <a:ea typeface="+mn-ea"/>
                <a:cs typeface="+mn-cs"/>
              </a:rPr>
              <a:t>Final pass – check for readability. Font, spacing, cognitive load, etc.</a:t>
            </a:r>
          </a:p>
        </p:txBody>
      </p:sp>
      <p:sp>
        <p:nvSpPr>
          <p:cNvPr id="4" name="Slide Number Placeholder 3"/>
          <p:cNvSpPr>
            <a:spLocks noGrp="1"/>
          </p:cNvSpPr>
          <p:nvPr>
            <p:ph type="sldNum" sz="quarter" idx="5"/>
          </p:nvPr>
        </p:nvSpPr>
        <p:spPr/>
        <p:txBody>
          <a:bodyPr/>
          <a:lstStyle/>
          <a:p>
            <a:fld id="{0F4DB53B-842E-4D02-B99A-E09A67061F01}" type="slidenum">
              <a:rPr lang="en-US" smtClean="0"/>
              <a:t>22</a:t>
            </a:fld>
            <a:endParaRPr lang="en-US"/>
          </a:p>
        </p:txBody>
      </p:sp>
    </p:spTree>
    <p:extLst>
      <p:ext uri="{BB962C8B-B14F-4D97-AF65-F5344CB8AC3E}">
        <p14:creationId xmlns:p14="http://schemas.microsoft.com/office/powerpoint/2010/main" val="1856658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https://padlet.com/caitlinbartholic/accessibility-wrap-up-ayensn8ezjmi6den</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0F4DB53B-842E-4D02-B99A-E09A67061F01}" type="slidenum">
              <a:rPr lang="en-US" smtClean="0"/>
              <a:t>23</a:t>
            </a:fld>
            <a:endParaRPr lang="en-US"/>
          </a:p>
        </p:txBody>
      </p:sp>
    </p:spTree>
    <p:extLst>
      <p:ext uri="{BB962C8B-B14F-4D97-AF65-F5344CB8AC3E}">
        <p14:creationId xmlns:p14="http://schemas.microsoft.com/office/powerpoint/2010/main" val="1487455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forms.office.com</a:t>
            </a:r>
            <a:r>
              <a:rPr lang="en-US" dirty="0"/>
              <a:t>/r/GFEth438Sg</a:t>
            </a:r>
          </a:p>
        </p:txBody>
      </p:sp>
      <p:sp>
        <p:nvSpPr>
          <p:cNvPr id="4" name="Slide Number Placeholder 3"/>
          <p:cNvSpPr>
            <a:spLocks noGrp="1"/>
          </p:cNvSpPr>
          <p:nvPr>
            <p:ph type="sldNum" sz="quarter" idx="5"/>
          </p:nvPr>
        </p:nvSpPr>
        <p:spPr/>
        <p:txBody>
          <a:bodyPr/>
          <a:lstStyle/>
          <a:p>
            <a:fld id="{0F4DB53B-842E-4D02-B99A-E09A67061F01}" type="slidenum">
              <a:rPr lang="en-US" smtClean="0"/>
              <a:t>24</a:t>
            </a:fld>
            <a:endParaRPr lang="en-US"/>
          </a:p>
        </p:txBody>
      </p:sp>
    </p:spTree>
    <p:extLst>
      <p:ext uri="{BB962C8B-B14F-4D97-AF65-F5344CB8AC3E}">
        <p14:creationId xmlns:p14="http://schemas.microsoft.com/office/powerpoint/2010/main" val="139116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have access to video tutorials I created for everything we will cover in this workshop today, as well as a document that you can access in your “Just In Time” resources. </a:t>
            </a:r>
          </a:p>
          <a:p>
            <a:endParaRPr lang="en-US" dirty="0"/>
          </a:p>
          <a:p>
            <a:endParaRPr lang="en-US" dirty="0"/>
          </a:p>
        </p:txBody>
      </p:sp>
      <p:sp>
        <p:nvSpPr>
          <p:cNvPr id="4" name="Slide Number Placeholder 3"/>
          <p:cNvSpPr>
            <a:spLocks noGrp="1"/>
          </p:cNvSpPr>
          <p:nvPr>
            <p:ph type="sldNum" sz="quarter" idx="5"/>
          </p:nvPr>
        </p:nvSpPr>
        <p:spPr/>
        <p:txBody>
          <a:bodyPr/>
          <a:lstStyle/>
          <a:p>
            <a:fld id="{0F4DB53B-842E-4D02-B99A-E09A67061F01}" type="slidenum">
              <a:rPr lang="en-US" smtClean="0"/>
              <a:t>3</a:t>
            </a:fld>
            <a:endParaRPr lang="en-US"/>
          </a:p>
        </p:txBody>
      </p:sp>
    </p:spTree>
    <p:extLst>
      <p:ext uri="{BB962C8B-B14F-4D97-AF65-F5344CB8AC3E}">
        <p14:creationId xmlns:p14="http://schemas.microsoft.com/office/powerpoint/2010/main" val="314319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F4DB53B-842E-4D02-B99A-E09A67061F01}" type="slidenum">
              <a:rPr lang="en-US" smtClean="0"/>
              <a:t>4</a:t>
            </a:fld>
            <a:endParaRPr lang="en-US"/>
          </a:p>
        </p:txBody>
      </p:sp>
    </p:spTree>
    <p:extLst>
      <p:ext uri="{BB962C8B-B14F-4D97-AF65-F5344CB8AC3E}">
        <p14:creationId xmlns:p14="http://schemas.microsoft.com/office/powerpoint/2010/main" val="962782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F4DB53B-842E-4D02-B99A-E09A67061F01}" type="slidenum">
              <a:rPr lang="en-US" smtClean="0"/>
              <a:t>5</a:t>
            </a:fld>
            <a:endParaRPr lang="en-US"/>
          </a:p>
        </p:txBody>
      </p:sp>
    </p:spTree>
    <p:extLst>
      <p:ext uri="{BB962C8B-B14F-4D97-AF65-F5344CB8AC3E}">
        <p14:creationId xmlns:p14="http://schemas.microsoft.com/office/powerpoint/2010/main" val="2199625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aaardvarkaccessibility.com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wcag</a:t>
            </a:r>
            <a:r>
              <a:rPr lang="en-US" sz="1200" kern="1200" dirty="0">
                <a:solidFill>
                  <a:schemeClr val="tx1"/>
                </a:solidFill>
                <a:effectLst/>
                <a:latin typeface="+mn-lt"/>
                <a:ea typeface="+mn-ea"/>
                <a:cs typeface="+mn-cs"/>
              </a:rPr>
              <a:t>-plain-</a:t>
            </a:r>
            <a:r>
              <a:rPr lang="en-US" sz="1200" kern="1200" dirty="0" err="1">
                <a:solidFill>
                  <a:schemeClr val="tx1"/>
                </a:solidFill>
                <a:effectLst/>
                <a:latin typeface="+mn-lt"/>
                <a:ea typeface="+mn-ea"/>
                <a:cs typeface="+mn-cs"/>
              </a:rPr>
              <a:t>english</a:t>
            </a:r>
            <a:r>
              <a:rPr lang="en-US" sz="1200" kern="1200" dirty="0">
                <a:solidFill>
                  <a:schemeClr val="tx1"/>
                </a:solidFill>
                <a:effectLst/>
                <a:latin typeface="+mn-lt"/>
                <a:ea typeface="+mn-ea"/>
                <a:cs typeface="+mn-cs"/>
              </a:rPr>
              <a: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will see WCAG Success Criteria with each new concept we cover today – you do not need to memorize these, but we are dropping a link in the chat to the “plain English” version of the WCAG 2.1 Guidelines and Criteria, which is not all encompassing but a great place to start when you’re digging deeper into making accessible digital content.</a:t>
            </a:r>
          </a:p>
          <a:p>
            <a:endParaRPr lang="en-US" dirty="0"/>
          </a:p>
        </p:txBody>
      </p:sp>
      <p:sp>
        <p:nvSpPr>
          <p:cNvPr id="4" name="Slide Number Placeholder 3"/>
          <p:cNvSpPr>
            <a:spLocks noGrp="1"/>
          </p:cNvSpPr>
          <p:nvPr>
            <p:ph type="sldNum" sz="quarter" idx="5"/>
          </p:nvPr>
        </p:nvSpPr>
        <p:spPr/>
        <p:txBody>
          <a:bodyPr/>
          <a:lstStyle/>
          <a:p>
            <a:fld id="{0F4DB53B-842E-4D02-B99A-E09A67061F01}" type="slidenum">
              <a:rPr lang="en-US" smtClean="0"/>
              <a:t>6</a:t>
            </a:fld>
            <a:endParaRPr lang="en-US"/>
          </a:p>
        </p:txBody>
      </p:sp>
    </p:spTree>
    <p:extLst>
      <p:ext uri="{BB962C8B-B14F-4D97-AF65-F5344CB8AC3E}">
        <p14:creationId xmlns:p14="http://schemas.microsoft.com/office/powerpoint/2010/main" val="256518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68D6D-E669-D18D-3DDC-DBFF8A7CF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E943C-CA29-D333-A7BE-40EF18ECA4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2ACF5D-1750-86DD-5D55-896CABE624F4}"/>
              </a:ext>
            </a:extLst>
          </p:cNvPr>
          <p:cNvSpPr>
            <a:spLocks noGrp="1"/>
          </p:cNvSpPr>
          <p:nvPr>
            <p:ph type="body" idx="1"/>
          </p:nvPr>
        </p:nvSpPr>
        <p:spPr/>
        <p:txBody>
          <a:bodyPr/>
          <a:lstStyle/>
          <a:p>
            <a:br>
              <a:rPr lang="en-US" dirty="0"/>
            </a:br>
            <a:endParaRPr lang="en-US" dirty="0"/>
          </a:p>
        </p:txBody>
      </p:sp>
      <p:sp>
        <p:nvSpPr>
          <p:cNvPr id="4" name="Slide Number Placeholder 3">
            <a:extLst>
              <a:ext uri="{FF2B5EF4-FFF2-40B4-BE49-F238E27FC236}">
                <a16:creationId xmlns:a16="http://schemas.microsoft.com/office/drawing/2014/main" id="{39BF0E58-99A5-CCEA-7B07-D652DBC09D9B}"/>
              </a:ext>
            </a:extLst>
          </p:cNvPr>
          <p:cNvSpPr>
            <a:spLocks noGrp="1"/>
          </p:cNvSpPr>
          <p:nvPr>
            <p:ph type="sldNum" sz="quarter" idx="5"/>
          </p:nvPr>
        </p:nvSpPr>
        <p:spPr/>
        <p:txBody>
          <a:bodyPr/>
          <a:lstStyle/>
          <a:p>
            <a:fld id="{0F4DB53B-842E-4D02-B99A-E09A67061F01}" type="slidenum">
              <a:rPr lang="en-US" smtClean="0"/>
              <a:t>7</a:t>
            </a:fld>
            <a:endParaRPr lang="en-US"/>
          </a:p>
        </p:txBody>
      </p:sp>
    </p:spTree>
    <p:extLst>
      <p:ext uri="{BB962C8B-B14F-4D97-AF65-F5344CB8AC3E}">
        <p14:creationId xmlns:p14="http://schemas.microsoft.com/office/powerpoint/2010/main" val="3439676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F4DB53B-842E-4D02-B99A-E09A67061F01}" type="slidenum">
              <a:rPr lang="en-US" smtClean="0"/>
              <a:t>8</a:t>
            </a:fld>
            <a:endParaRPr lang="en-US"/>
          </a:p>
        </p:txBody>
      </p:sp>
    </p:spTree>
    <p:extLst>
      <p:ext uri="{BB962C8B-B14F-4D97-AF65-F5344CB8AC3E}">
        <p14:creationId xmlns:p14="http://schemas.microsoft.com/office/powerpoint/2010/main" val="1020803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are some examples of using BGSU branded colors with acceptable color contrast.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can go either way – foreground &amp; background.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are better than others – if it looks difficult to read to you, don’t use it.</a:t>
            </a:r>
          </a:p>
          <a:p>
            <a:endParaRPr lang="en-US" dirty="0"/>
          </a:p>
        </p:txBody>
      </p:sp>
      <p:sp>
        <p:nvSpPr>
          <p:cNvPr id="4" name="Slide Number Placeholder 3"/>
          <p:cNvSpPr>
            <a:spLocks noGrp="1"/>
          </p:cNvSpPr>
          <p:nvPr>
            <p:ph type="sldNum" sz="quarter" idx="5"/>
          </p:nvPr>
        </p:nvSpPr>
        <p:spPr/>
        <p:txBody>
          <a:bodyPr/>
          <a:lstStyle/>
          <a:p>
            <a:fld id="{0F4DB53B-842E-4D02-B99A-E09A67061F01}" type="slidenum">
              <a:rPr lang="en-US" smtClean="0"/>
              <a:t>9</a:t>
            </a:fld>
            <a:endParaRPr lang="en-US"/>
          </a:p>
        </p:txBody>
      </p:sp>
    </p:spTree>
    <p:extLst>
      <p:ext uri="{BB962C8B-B14F-4D97-AF65-F5344CB8AC3E}">
        <p14:creationId xmlns:p14="http://schemas.microsoft.com/office/powerpoint/2010/main" val="34259622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0" i="0">
                <a:solidFill>
                  <a:schemeClr val="bg2">
                    <a:lumMod val="10000"/>
                  </a:schemeClr>
                </a:solidFill>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a:xfrm>
            <a:off x="950967" y="1872968"/>
            <a:ext cx="10290000" cy="3942206"/>
          </a:xfrm>
        </p:spPr>
        <p:txBody>
          <a:bodyPr/>
          <a:lstStyle>
            <a:lvl1pPr>
              <a:buSzPct val="75000"/>
              <a:defRPr sz="2600" b="0" i="0">
                <a:solidFill>
                  <a:schemeClr val="bg2">
                    <a:lumMod val="10000"/>
                  </a:schemeClr>
                </a:solidFill>
                <a:latin typeface="Calibri" panose="020F0502020204030204" pitchFamily="34" charset="0"/>
                <a:cs typeface="Calibri" panose="020F0502020204030204" pitchFamily="34" charset="0"/>
              </a:defRPr>
            </a:lvl1pPr>
            <a:lvl2pPr>
              <a:buSzPct val="75000"/>
              <a:defRPr sz="2400" b="0" i="0">
                <a:solidFill>
                  <a:schemeClr val="bg2">
                    <a:lumMod val="10000"/>
                  </a:schemeClr>
                </a:solidFill>
                <a:latin typeface="Calibri" panose="020F0502020204030204" pitchFamily="34" charset="0"/>
                <a:cs typeface="Calibri" panose="020F0502020204030204" pitchFamily="34" charset="0"/>
              </a:defRPr>
            </a:lvl2pPr>
            <a:lvl3pPr>
              <a:buSzPct val="75000"/>
              <a:defRPr sz="2400" b="0" i="0">
                <a:solidFill>
                  <a:schemeClr val="bg2">
                    <a:lumMod val="10000"/>
                  </a:schemeClr>
                </a:solidFill>
                <a:latin typeface="Calibri" panose="020F0502020204030204" pitchFamily="34" charset="0"/>
                <a:cs typeface="Calibri" panose="020F0502020204030204" pitchFamily="34" charset="0"/>
              </a:defRPr>
            </a:lvl3pPr>
            <a:lvl4pPr>
              <a:buSzPct val="75000"/>
              <a:defRPr sz="2400" b="0" i="0">
                <a:solidFill>
                  <a:schemeClr val="bg2">
                    <a:lumMod val="10000"/>
                  </a:schemeClr>
                </a:solidFill>
                <a:latin typeface="Calibri" panose="020F0502020204030204" pitchFamily="34" charset="0"/>
                <a:cs typeface="Calibri" panose="020F0502020204030204" pitchFamily="34" charset="0"/>
              </a:defRPr>
            </a:lvl4pPr>
            <a:lvl5pPr>
              <a:buSzPct val="75000"/>
              <a:defRPr sz="2400" b="0" i="0">
                <a:solidFill>
                  <a:schemeClr val="bg2">
                    <a:lumMod val="10000"/>
                  </a:schemeClr>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solidFill>
                  <a:srgbClr val="272727"/>
                </a:solidFill>
                <a:latin typeface="Calibri" panose="020F0502020204030204" pitchFamily="34" charset="0"/>
              </a:defRPr>
            </a:lvl1pPr>
          </a:lstStyle>
          <a:p>
            <a:fld id="{6D60DADB-43AE-47E1-B789-D1774A140086}" type="datetimeFigureOut">
              <a:rPr lang="en-US" smtClean="0"/>
              <a:pPr/>
              <a:t>2/7/26</a:t>
            </a:fld>
            <a:endParaRPr lang="en-US" dirty="0"/>
          </a:p>
        </p:txBody>
      </p:sp>
      <p:sp>
        <p:nvSpPr>
          <p:cNvPr id="5" name="Footer Placeholder 4"/>
          <p:cNvSpPr>
            <a:spLocks noGrp="1"/>
          </p:cNvSpPr>
          <p:nvPr>
            <p:ph type="ftr" sz="quarter" idx="11"/>
          </p:nvPr>
        </p:nvSpPr>
        <p:spPr/>
        <p:txBody>
          <a:bodyPr/>
          <a:lstStyle>
            <a:lvl1pPr>
              <a:defRPr b="0" i="0">
                <a:solidFill>
                  <a:srgbClr val="272727"/>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0" i="0">
                <a:solidFill>
                  <a:srgbClr val="272727"/>
                </a:solidFill>
                <a:latin typeface="Calibri" panose="020F0502020204030204" pitchFamily="34" charset="0"/>
              </a:defRPr>
            </a:lvl1pPr>
          </a:lstStyle>
          <a:p>
            <a:fld id="{DE5EBA54-9818-42A7-A40C-349C108E130B}" type="slidenum">
              <a:rPr lang="en-US" smtClean="0"/>
              <a:pPr/>
              <a:t>‹#›</a:t>
            </a:fld>
            <a:endParaRPr lang="en-US"/>
          </a:p>
        </p:txBody>
      </p:sp>
      <p:pic>
        <p:nvPicPr>
          <p:cNvPr id="7" name="Picture 6" descr="A black background with a black square&#10;&#10;Description automatically generated">
            <a:extLst>
              <a:ext uri="{FF2B5EF4-FFF2-40B4-BE49-F238E27FC236}">
                <a16:creationId xmlns:a16="http://schemas.microsoft.com/office/drawing/2014/main" id="{75F137F7-BAE3-5BAC-97B0-EA094C84EA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6" y="6003411"/>
            <a:ext cx="2733298" cy="762781"/>
          </a:xfrm>
          <a:prstGeom prst="rect">
            <a:avLst/>
          </a:prstGeom>
        </p:spPr>
      </p:pic>
    </p:spTree>
    <p:extLst>
      <p:ext uri="{BB962C8B-B14F-4D97-AF65-F5344CB8AC3E}">
        <p14:creationId xmlns:p14="http://schemas.microsoft.com/office/powerpoint/2010/main" val="4205993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ly Title 5" preserve="1" userDrawn="1">
  <p:cSld name="1_Only Title 5">
    <p:spTree>
      <p:nvGrpSpPr>
        <p:cNvPr id="1" name="Shape 335"/>
        <p:cNvGrpSpPr/>
        <p:nvPr/>
      </p:nvGrpSpPr>
      <p:grpSpPr>
        <a:xfrm>
          <a:off x="0" y="0"/>
          <a:ext cx="0" cy="0"/>
          <a:chOff x="0" y="0"/>
          <a:chExt cx="0" cy="0"/>
        </a:xfrm>
      </p:grpSpPr>
      <p:sp>
        <p:nvSpPr>
          <p:cNvPr id="336" name="Google Shape;336;p42"/>
          <p:cNvSpPr txBox="1">
            <a:spLocks noGrp="1"/>
          </p:cNvSpPr>
          <p:nvPr>
            <p:ph type="title"/>
          </p:nvPr>
        </p:nvSpPr>
        <p:spPr>
          <a:xfrm>
            <a:off x="171364" y="209672"/>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ubik"/>
              <a:buNone/>
              <a:defRPr sz="3200" b="0" i="0">
                <a:solidFill>
                  <a:srgbClr val="272727"/>
                </a:solidFill>
                <a:latin typeface="Calibri" panose="020F0502020204030204" pitchFamily="34" charset="0"/>
                <a:ea typeface="Lato" panose="020F0502020204030203" pitchFamily="34" charset="77"/>
                <a:cs typeface="Calibri" panose="020F0502020204030204" pitchFamily="34" charset="0"/>
                <a:sym typeface="Rubik"/>
              </a:defRPr>
            </a:lvl1pPr>
            <a:lvl2pPr lvl="1"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9pPr>
          </a:lstStyle>
          <a:p>
            <a:endParaRPr dirty="0"/>
          </a:p>
        </p:txBody>
      </p:sp>
      <p:sp>
        <p:nvSpPr>
          <p:cNvPr id="3" name="Google Shape;45;p7">
            <a:extLst>
              <a:ext uri="{FF2B5EF4-FFF2-40B4-BE49-F238E27FC236}">
                <a16:creationId xmlns:a16="http://schemas.microsoft.com/office/drawing/2014/main" id="{0E4C1419-1F2B-C74D-4D4A-DB2AE357A894}"/>
              </a:ext>
            </a:extLst>
          </p:cNvPr>
          <p:cNvSpPr txBox="1">
            <a:spLocks noGrp="1"/>
          </p:cNvSpPr>
          <p:nvPr>
            <p:ph type="body" idx="1"/>
          </p:nvPr>
        </p:nvSpPr>
        <p:spPr>
          <a:xfrm>
            <a:off x="197764" y="1353612"/>
            <a:ext cx="10263600" cy="4417267"/>
          </a:xfrm>
          <a:prstGeom prst="rect">
            <a:avLst/>
          </a:prstGeom>
        </p:spPr>
        <p:txBody>
          <a:bodyPr spcFirstLastPara="1" wrap="square" lIns="91425" tIns="91425" rIns="91425" bIns="91425" anchor="t" anchorCtr="0">
            <a:noAutofit/>
          </a:bodyPr>
          <a:lstStyle>
            <a:lvl1pPr marL="609585" lvl="0" indent="-406390" algn="l" rtl="0">
              <a:lnSpc>
                <a:spcPct val="100000"/>
              </a:lnSpc>
              <a:spcBef>
                <a:spcPts val="0"/>
              </a:spcBef>
              <a:spcAft>
                <a:spcPts val="1200"/>
              </a:spcAft>
              <a:buSzPts val="1200"/>
              <a:buChar char="●"/>
              <a:defRPr sz="2600" b="0" i="0">
                <a:solidFill>
                  <a:schemeClr val="bg2">
                    <a:lumMod val="10000"/>
                  </a:schemeClr>
                </a:solidFill>
                <a:latin typeface="Calibri" panose="020F0502020204030204" pitchFamily="34" charset="0"/>
                <a:ea typeface="Lato" panose="020F0502020204030203" pitchFamily="34" charset="77"/>
                <a:cs typeface="Calibri" panose="020F0502020204030204" pitchFamily="34" charset="0"/>
                <a:sym typeface="Comfortaa Medium"/>
              </a:defRPr>
            </a:lvl1pPr>
            <a:lvl2pPr marL="1219170" lvl="1" indent="-406390" rtl="0">
              <a:lnSpc>
                <a:spcPct val="100000"/>
              </a:lnSpc>
              <a:spcBef>
                <a:spcPts val="0"/>
              </a:spcBef>
              <a:spcAft>
                <a:spcPts val="0"/>
              </a:spcAft>
              <a:buSzPts val="1200"/>
              <a:buChar char="○"/>
              <a:defRPr sz="1600"/>
            </a:lvl2pPr>
            <a:lvl3pPr marL="1828754" lvl="2" indent="-406390" rtl="0">
              <a:lnSpc>
                <a:spcPct val="100000"/>
              </a:lnSpc>
              <a:spcBef>
                <a:spcPts val="2133"/>
              </a:spcBef>
              <a:spcAft>
                <a:spcPts val="0"/>
              </a:spcAft>
              <a:buSzPts val="1200"/>
              <a:buChar char="■"/>
              <a:defRPr sz="1600"/>
            </a:lvl3pPr>
            <a:lvl4pPr marL="2438339" lvl="3" indent="-406390" rtl="0">
              <a:lnSpc>
                <a:spcPct val="100000"/>
              </a:lnSpc>
              <a:spcBef>
                <a:spcPts val="2133"/>
              </a:spcBef>
              <a:spcAft>
                <a:spcPts val="0"/>
              </a:spcAft>
              <a:buSzPts val="1200"/>
              <a:buChar char="●"/>
              <a:defRPr sz="1600"/>
            </a:lvl4pPr>
            <a:lvl5pPr marL="3047924" lvl="4" indent="-406390" rtl="0">
              <a:lnSpc>
                <a:spcPct val="100000"/>
              </a:lnSpc>
              <a:spcBef>
                <a:spcPts val="2133"/>
              </a:spcBef>
              <a:spcAft>
                <a:spcPts val="0"/>
              </a:spcAft>
              <a:buSzPts val="1200"/>
              <a:buChar char="○"/>
              <a:defRPr sz="1600"/>
            </a:lvl5pPr>
            <a:lvl6pPr marL="3657509" lvl="5" indent="-406390" rtl="0">
              <a:lnSpc>
                <a:spcPct val="100000"/>
              </a:lnSpc>
              <a:spcBef>
                <a:spcPts val="2133"/>
              </a:spcBef>
              <a:spcAft>
                <a:spcPts val="0"/>
              </a:spcAft>
              <a:buSzPts val="1200"/>
              <a:buChar char="■"/>
              <a:defRPr sz="1600"/>
            </a:lvl6pPr>
            <a:lvl7pPr marL="4267093" lvl="6" indent="-406390" rtl="0">
              <a:lnSpc>
                <a:spcPct val="100000"/>
              </a:lnSpc>
              <a:spcBef>
                <a:spcPts val="2133"/>
              </a:spcBef>
              <a:spcAft>
                <a:spcPts val="0"/>
              </a:spcAft>
              <a:buSzPts val="1200"/>
              <a:buChar char="●"/>
              <a:defRPr sz="1600"/>
            </a:lvl7pPr>
            <a:lvl8pPr marL="4876678" lvl="7" indent="-406390" rtl="0">
              <a:lnSpc>
                <a:spcPct val="100000"/>
              </a:lnSpc>
              <a:spcBef>
                <a:spcPts val="2133"/>
              </a:spcBef>
              <a:spcAft>
                <a:spcPts val="0"/>
              </a:spcAft>
              <a:buSzPts val="1200"/>
              <a:buChar char="○"/>
              <a:defRPr sz="1600"/>
            </a:lvl8pPr>
            <a:lvl9pPr marL="5486263" lvl="8" indent="-406390" rtl="0">
              <a:lnSpc>
                <a:spcPct val="100000"/>
              </a:lnSpc>
              <a:spcBef>
                <a:spcPts val="2133"/>
              </a:spcBef>
              <a:spcAft>
                <a:spcPts val="2133"/>
              </a:spcAft>
              <a:buSzPts val="1200"/>
              <a:buChar char="■"/>
              <a:defRPr sz="1600"/>
            </a:lvl9pPr>
          </a:lstStyle>
          <a:p>
            <a:endParaRPr dirty="0"/>
          </a:p>
        </p:txBody>
      </p:sp>
      <p:sp>
        <p:nvSpPr>
          <p:cNvPr id="337" name="Google Shape;337;p42"/>
          <p:cNvSpPr/>
          <p:nvPr/>
        </p:nvSpPr>
        <p:spPr>
          <a:xfrm>
            <a:off x="11124320" y="0"/>
            <a:ext cx="1077840" cy="6867200"/>
          </a:xfrm>
          <a:prstGeom prst="rect">
            <a:avLst/>
          </a:prstGeom>
          <a:solidFill>
            <a:srgbClr val="4F2C1D">
              <a:alpha val="83702"/>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sp>
        <p:nvSpPr>
          <p:cNvPr id="339" name="Google Shape;339;p42"/>
          <p:cNvSpPr/>
          <p:nvPr/>
        </p:nvSpPr>
        <p:spPr>
          <a:xfrm rot="-2700000">
            <a:off x="11817343" y="5662697"/>
            <a:ext cx="759716" cy="759716"/>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sp>
        <p:nvSpPr>
          <p:cNvPr id="2" name="Google Shape;339;p42">
            <a:extLst>
              <a:ext uri="{FF2B5EF4-FFF2-40B4-BE49-F238E27FC236}">
                <a16:creationId xmlns:a16="http://schemas.microsoft.com/office/drawing/2014/main" id="{9F4C4359-FA06-4441-64B5-FDA1A2D7ED7E}"/>
              </a:ext>
            </a:extLst>
          </p:cNvPr>
          <p:cNvSpPr/>
          <p:nvPr userDrawn="1"/>
        </p:nvSpPr>
        <p:spPr>
          <a:xfrm rot="-2700000">
            <a:off x="11822302" y="3965977"/>
            <a:ext cx="759716" cy="759716"/>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sp>
        <p:nvSpPr>
          <p:cNvPr id="5" name="Google Shape;339;p42">
            <a:extLst>
              <a:ext uri="{FF2B5EF4-FFF2-40B4-BE49-F238E27FC236}">
                <a16:creationId xmlns:a16="http://schemas.microsoft.com/office/drawing/2014/main" id="{407A556C-110E-4F79-1E26-143411C7AD0C}"/>
              </a:ext>
            </a:extLst>
          </p:cNvPr>
          <p:cNvSpPr/>
          <p:nvPr userDrawn="1"/>
        </p:nvSpPr>
        <p:spPr>
          <a:xfrm rot="-2700000">
            <a:off x="11817342" y="2372818"/>
            <a:ext cx="759716" cy="759716"/>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sp>
        <p:nvSpPr>
          <p:cNvPr id="6" name="Google Shape;339;p42">
            <a:extLst>
              <a:ext uri="{FF2B5EF4-FFF2-40B4-BE49-F238E27FC236}">
                <a16:creationId xmlns:a16="http://schemas.microsoft.com/office/drawing/2014/main" id="{767D6907-88AB-6242-C058-6DC96FC918D0}"/>
              </a:ext>
            </a:extLst>
          </p:cNvPr>
          <p:cNvSpPr/>
          <p:nvPr userDrawn="1"/>
        </p:nvSpPr>
        <p:spPr>
          <a:xfrm rot="-2700000">
            <a:off x="11822301" y="676098"/>
            <a:ext cx="759716" cy="759716"/>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pic>
        <p:nvPicPr>
          <p:cNvPr id="7" name="Picture 6" descr="A black background with a black square&#10;&#10;Description automatically generated">
            <a:extLst>
              <a:ext uri="{FF2B5EF4-FFF2-40B4-BE49-F238E27FC236}">
                <a16:creationId xmlns:a16="http://schemas.microsoft.com/office/drawing/2014/main" id="{62F3A632-FD69-1AFA-57DF-8BA8E1A637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6" y="6003411"/>
            <a:ext cx="2733298" cy="762781"/>
          </a:xfrm>
          <a:prstGeom prst="rect">
            <a:avLst/>
          </a:prstGeom>
        </p:spPr>
      </p:pic>
    </p:spTree>
    <p:extLst>
      <p:ext uri="{BB962C8B-B14F-4D97-AF65-F5344CB8AC3E}">
        <p14:creationId xmlns:p14="http://schemas.microsoft.com/office/powerpoint/2010/main" val="3615138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64"/>
        <p:cNvGrpSpPr/>
        <p:nvPr/>
      </p:nvGrpSpPr>
      <p:grpSpPr>
        <a:xfrm>
          <a:off x="0" y="0"/>
          <a:ext cx="0" cy="0"/>
          <a:chOff x="0" y="0"/>
          <a:chExt cx="0" cy="0"/>
        </a:xfrm>
      </p:grpSpPr>
      <p:sp>
        <p:nvSpPr>
          <p:cNvPr id="65" name="Google Shape;65;p10"/>
          <p:cNvSpPr/>
          <p:nvPr/>
        </p:nvSpPr>
        <p:spPr>
          <a:xfrm rot="-1843335">
            <a:off x="7620998" y="-3060300"/>
            <a:ext cx="9374471" cy="9374471"/>
          </a:xfrm>
          <a:prstGeom prst="rect">
            <a:avLst/>
          </a:prstGeom>
          <a:solidFill>
            <a:srgbClr val="F37B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solidFill>
                <a:srgbClr val="272727"/>
              </a:solidFill>
              <a:latin typeface="Calibri" panose="020F0502020204030204" pitchFamily="34" charset="0"/>
            </a:endParaRPr>
          </a:p>
        </p:txBody>
      </p:sp>
      <p:sp>
        <p:nvSpPr>
          <p:cNvPr id="66" name="Google Shape;66;p10"/>
          <p:cNvSpPr txBox="1">
            <a:spLocks noGrp="1"/>
          </p:cNvSpPr>
          <p:nvPr>
            <p:ph type="title"/>
          </p:nvPr>
        </p:nvSpPr>
        <p:spPr>
          <a:xfrm>
            <a:off x="7780100" y="743167"/>
            <a:ext cx="3438000" cy="4068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3000"/>
              <a:buFont typeface="Montserrat SemiBold"/>
              <a:buNone/>
              <a:defRPr sz="4000" b="0" i="0">
                <a:solidFill>
                  <a:schemeClr val="tx1">
                    <a:lumMod val="50000"/>
                  </a:schemeClr>
                </a:solidFill>
                <a:latin typeface="Calibri" panose="020F0502020204030204" pitchFamily="34" charset="0"/>
              </a:defRPr>
            </a:lvl1pPr>
            <a:lvl2pPr lvl="1" algn="ctr" rtl="0">
              <a:spcBef>
                <a:spcPts val="0"/>
              </a:spcBef>
              <a:spcAft>
                <a:spcPts val="0"/>
              </a:spcAft>
              <a:buClr>
                <a:schemeClr val="lt1"/>
              </a:buClr>
              <a:buSzPts val="3000"/>
              <a:buFont typeface="Montserrat SemiBold"/>
              <a:buNone/>
              <a:defRPr sz="4000">
                <a:solidFill>
                  <a:schemeClr val="lt1"/>
                </a:solidFill>
                <a:latin typeface="Montserrat SemiBold"/>
                <a:ea typeface="Montserrat SemiBold"/>
                <a:cs typeface="Montserrat SemiBold"/>
                <a:sym typeface="Montserrat SemiBold"/>
              </a:defRPr>
            </a:lvl2pPr>
            <a:lvl3pPr lvl="2" algn="ctr" rtl="0">
              <a:spcBef>
                <a:spcPts val="0"/>
              </a:spcBef>
              <a:spcAft>
                <a:spcPts val="0"/>
              </a:spcAft>
              <a:buClr>
                <a:schemeClr val="lt1"/>
              </a:buClr>
              <a:buSzPts val="3000"/>
              <a:buFont typeface="Montserrat SemiBold"/>
              <a:buNone/>
              <a:defRPr sz="4000">
                <a:solidFill>
                  <a:schemeClr val="lt1"/>
                </a:solidFill>
                <a:latin typeface="Montserrat SemiBold"/>
                <a:ea typeface="Montserrat SemiBold"/>
                <a:cs typeface="Montserrat SemiBold"/>
                <a:sym typeface="Montserrat SemiBold"/>
              </a:defRPr>
            </a:lvl3pPr>
            <a:lvl4pPr lvl="3" algn="ctr" rtl="0">
              <a:spcBef>
                <a:spcPts val="0"/>
              </a:spcBef>
              <a:spcAft>
                <a:spcPts val="0"/>
              </a:spcAft>
              <a:buClr>
                <a:schemeClr val="lt1"/>
              </a:buClr>
              <a:buSzPts val="3000"/>
              <a:buFont typeface="Montserrat SemiBold"/>
              <a:buNone/>
              <a:defRPr sz="4000">
                <a:solidFill>
                  <a:schemeClr val="lt1"/>
                </a:solidFill>
                <a:latin typeface="Montserrat SemiBold"/>
                <a:ea typeface="Montserrat SemiBold"/>
                <a:cs typeface="Montserrat SemiBold"/>
                <a:sym typeface="Montserrat SemiBold"/>
              </a:defRPr>
            </a:lvl4pPr>
            <a:lvl5pPr lvl="4" algn="ctr" rtl="0">
              <a:spcBef>
                <a:spcPts val="0"/>
              </a:spcBef>
              <a:spcAft>
                <a:spcPts val="0"/>
              </a:spcAft>
              <a:buClr>
                <a:schemeClr val="lt1"/>
              </a:buClr>
              <a:buSzPts val="3000"/>
              <a:buFont typeface="Montserrat SemiBold"/>
              <a:buNone/>
              <a:defRPr sz="4000">
                <a:solidFill>
                  <a:schemeClr val="lt1"/>
                </a:solidFill>
                <a:latin typeface="Montserrat SemiBold"/>
                <a:ea typeface="Montserrat SemiBold"/>
                <a:cs typeface="Montserrat SemiBold"/>
                <a:sym typeface="Montserrat SemiBold"/>
              </a:defRPr>
            </a:lvl5pPr>
            <a:lvl6pPr lvl="5" algn="ctr" rtl="0">
              <a:spcBef>
                <a:spcPts val="0"/>
              </a:spcBef>
              <a:spcAft>
                <a:spcPts val="0"/>
              </a:spcAft>
              <a:buClr>
                <a:schemeClr val="lt1"/>
              </a:buClr>
              <a:buSzPts val="3000"/>
              <a:buFont typeface="Montserrat SemiBold"/>
              <a:buNone/>
              <a:defRPr sz="4000">
                <a:solidFill>
                  <a:schemeClr val="lt1"/>
                </a:solidFill>
                <a:latin typeface="Montserrat SemiBold"/>
                <a:ea typeface="Montserrat SemiBold"/>
                <a:cs typeface="Montserrat SemiBold"/>
                <a:sym typeface="Montserrat SemiBold"/>
              </a:defRPr>
            </a:lvl6pPr>
            <a:lvl7pPr lvl="6" algn="ctr" rtl="0">
              <a:spcBef>
                <a:spcPts val="0"/>
              </a:spcBef>
              <a:spcAft>
                <a:spcPts val="0"/>
              </a:spcAft>
              <a:buClr>
                <a:schemeClr val="lt1"/>
              </a:buClr>
              <a:buSzPts val="3000"/>
              <a:buFont typeface="Montserrat SemiBold"/>
              <a:buNone/>
              <a:defRPr sz="4000">
                <a:solidFill>
                  <a:schemeClr val="lt1"/>
                </a:solidFill>
                <a:latin typeface="Montserrat SemiBold"/>
                <a:ea typeface="Montserrat SemiBold"/>
                <a:cs typeface="Montserrat SemiBold"/>
                <a:sym typeface="Montserrat SemiBold"/>
              </a:defRPr>
            </a:lvl7pPr>
            <a:lvl8pPr lvl="7" algn="ctr" rtl="0">
              <a:spcBef>
                <a:spcPts val="0"/>
              </a:spcBef>
              <a:spcAft>
                <a:spcPts val="0"/>
              </a:spcAft>
              <a:buClr>
                <a:schemeClr val="lt1"/>
              </a:buClr>
              <a:buSzPts val="3000"/>
              <a:buFont typeface="Montserrat SemiBold"/>
              <a:buNone/>
              <a:defRPr sz="4000">
                <a:solidFill>
                  <a:schemeClr val="lt1"/>
                </a:solidFill>
                <a:latin typeface="Montserrat SemiBold"/>
                <a:ea typeface="Montserrat SemiBold"/>
                <a:cs typeface="Montserrat SemiBold"/>
                <a:sym typeface="Montserrat SemiBold"/>
              </a:defRPr>
            </a:lvl8pPr>
            <a:lvl9pPr lvl="8" algn="ctr" rtl="0">
              <a:spcBef>
                <a:spcPts val="0"/>
              </a:spcBef>
              <a:spcAft>
                <a:spcPts val="0"/>
              </a:spcAft>
              <a:buClr>
                <a:schemeClr val="lt1"/>
              </a:buClr>
              <a:buSzPts val="3000"/>
              <a:buFont typeface="Montserrat SemiBold"/>
              <a:buNone/>
              <a:defRPr sz="4000">
                <a:solidFill>
                  <a:schemeClr val="lt1"/>
                </a:solidFill>
                <a:latin typeface="Montserrat SemiBold"/>
                <a:ea typeface="Montserrat SemiBold"/>
                <a:cs typeface="Montserrat SemiBold"/>
                <a:sym typeface="Montserrat SemiBold"/>
              </a:defRPr>
            </a:lvl9pPr>
          </a:lstStyle>
          <a:p>
            <a:endParaRPr dirty="0"/>
          </a:p>
        </p:txBody>
      </p:sp>
      <p:sp>
        <p:nvSpPr>
          <p:cNvPr id="3" name="Google Shape;137;p19">
            <a:extLst>
              <a:ext uri="{FF2B5EF4-FFF2-40B4-BE49-F238E27FC236}">
                <a16:creationId xmlns:a16="http://schemas.microsoft.com/office/drawing/2014/main" id="{9313FC00-A096-4FAF-1797-D0573724084F}"/>
              </a:ext>
            </a:extLst>
          </p:cNvPr>
          <p:cNvSpPr txBox="1">
            <a:spLocks/>
          </p:cNvSpPr>
          <p:nvPr userDrawn="1"/>
        </p:nvSpPr>
        <p:spPr>
          <a:xfrm>
            <a:off x="979700" y="1296667"/>
            <a:ext cx="6195200" cy="2132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4000"/>
              <a:buFont typeface="Rubik"/>
              <a:buNone/>
              <a:defRPr sz="18666" b="1" i="0" u="none" strike="noStrike" cap="none">
                <a:solidFill>
                  <a:srgbClr val="80BAAC"/>
                </a:solidFill>
                <a:latin typeface="Rubik"/>
                <a:ea typeface="Rubik"/>
                <a:cs typeface="Rubik"/>
                <a:sym typeface="Rubik"/>
              </a:defRPr>
            </a:lvl1pPr>
            <a:lvl2pPr marR="0" lvl="1"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2pPr>
            <a:lvl3pPr marR="0" lvl="2"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3pPr>
            <a:lvl4pPr marR="0" lvl="3"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4pPr>
            <a:lvl5pPr marR="0" lvl="4"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5pPr>
            <a:lvl6pPr marR="0" lvl="5"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6pPr>
            <a:lvl7pPr marR="0" lvl="6"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7pPr>
            <a:lvl8pPr marR="0" lvl="7"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8pPr>
            <a:lvl9pPr marR="0" lvl="8"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9pPr>
          </a:lstStyle>
          <a:p>
            <a:r>
              <a:rPr lang="en-US" kern="0">
                <a:solidFill>
                  <a:schemeClr val="tx1">
                    <a:lumMod val="50000"/>
                  </a:schemeClr>
                </a:solidFill>
              </a:rPr>
              <a:t>xx%</a:t>
            </a:r>
          </a:p>
        </p:txBody>
      </p:sp>
      <p:pic>
        <p:nvPicPr>
          <p:cNvPr id="4" name="Picture 3" descr="A black background with a black square&#10;&#10;Description automatically generated">
            <a:extLst>
              <a:ext uri="{FF2B5EF4-FFF2-40B4-BE49-F238E27FC236}">
                <a16:creationId xmlns:a16="http://schemas.microsoft.com/office/drawing/2014/main" id="{E08FE938-8304-2413-B82F-AC355D1CCB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6" y="6003411"/>
            <a:ext cx="2733298" cy="762781"/>
          </a:xfrm>
          <a:prstGeom prst="rect">
            <a:avLst/>
          </a:prstGeom>
        </p:spPr>
      </p:pic>
    </p:spTree>
    <p:extLst>
      <p:ext uri="{BB962C8B-B14F-4D97-AF65-F5344CB8AC3E}">
        <p14:creationId xmlns:p14="http://schemas.microsoft.com/office/powerpoint/2010/main" val="1966630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4" userDrawn="1">
  <p:cSld name="Section header 4">
    <p:spTree>
      <p:nvGrpSpPr>
        <p:cNvPr id="1" name="Shape 129"/>
        <p:cNvGrpSpPr/>
        <p:nvPr/>
      </p:nvGrpSpPr>
      <p:grpSpPr>
        <a:xfrm>
          <a:off x="0" y="0"/>
          <a:ext cx="0" cy="0"/>
          <a:chOff x="0" y="0"/>
          <a:chExt cx="0" cy="0"/>
        </a:xfrm>
      </p:grpSpPr>
      <p:sp>
        <p:nvSpPr>
          <p:cNvPr id="130" name="Google Shape;130;p18"/>
          <p:cNvSpPr/>
          <p:nvPr/>
        </p:nvSpPr>
        <p:spPr>
          <a:xfrm rot="2700000">
            <a:off x="6298815" y="1588380"/>
            <a:ext cx="10639412" cy="10636017"/>
          </a:xfrm>
          <a:prstGeom prst="halfFrame">
            <a:avLst>
              <a:gd name="adj1" fmla="val 33333"/>
              <a:gd name="adj2" fmla="val 80439"/>
            </a:avLst>
          </a:prstGeom>
          <a:solidFill>
            <a:srgbClr val="F5C16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solidFill>
                <a:schemeClr val="accent6"/>
              </a:solidFill>
              <a:latin typeface="Calibri" panose="020F0502020204030204" pitchFamily="34" charset="0"/>
            </a:endParaRPr>
          </a:p>
        </p:txBody>
      </p:sp>
      <p:sp>
        <p:nvSpPr>
          <p:cNvPr id="131" name="Google Shape;131;p18"/>
          <p:cNvSpPr txBox="1">
            <a:spLocks noGrp="1"/>
          </p:cNvSpPr>
          <p:nvPr>
            <p:ph type="title"/>
          </p:nvPr>
        </p:nvSpPr>
        <p:spPr>
          <a:xfrm>
            <a:off x="6119368" y="4763500"/>
            <a:ext cx="5132000" cy="12968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6000" b="0" i="0">
                <a:solidFill>
                  <a:schemeClr val="tx1">
                    <a:lumMod val="50000"/>
                  </a:schemeClr>
                </a:solidFill>
                <a:latin typeface="Calibri" panose="020F0502020204030204" pitchFamily="34" charset="0"/>
              </a:defRPr>
            </a:lvl1pPr>
            <a:lvl2pPr lvl="1" algn="ctr" rtl="0">
              <a:spcBef>
                <a:spcPts val="0"/>
              </a:spcBef>
              <a:spcAft>
                <a:spcPts val="0"/>
              </a:spcAft>
              <a:buNone/>
              <a:defRPr sz="6000" b="1">
                <a:solidFill>
                  <a:schemeClr val="lt1"/>
                </a:solidFill>
              </a:defRPr>
            </a:lvl2pPr>
            <a:lvl3pPr lvl="2" algn="ctr" rtl="0">
              <a:spcBef>
                <a:spcPts val="0"/>
              </a:spcBef>
              <a:spcAft>
                <a:spcPts val="0"/>
              </a:spcAft>
              <a:buNone/>
              <a:defRPr sz="6000" b="1">
                <a:solidFill>
                  <a:schemeClr val="lt1"/>
                </a:solidFill>
              </a:defRPr>
            </a:lvl3pPr>
            <a:lvl4pPr lvl="3" algn="ctr" rtl="0">
              <a:spcBef>
                <a:spcPts val="0"/>
              </a:spcBef>
              <a:spcAft>
                <a:spcPts val="0"/>
              </a:spcAft>
              <a:buNone/>
              <a:defRPr sz="6000" b="1">
                <a:solidFill>
                  <a:schemeClr val="lt1"/>
                </a:solidFill>
              </a:defRPr>
            </a:lvl4pPr>
            <a:lvl5pPr lvl="4" algn="ctr" rtl="0">
              <a:spcBef>
                <a:spcPts val="0"/>
              </a:spcBef>
              <a:spcAft>
                <a:spcPts val="0"/>
              </a:spcAft>
              <a:buNone/>
              <a:defRPr sz="6000" b="1">
                <a:solidFill>
                  <a:schemeClr val="lt1"/>
                </a:solidFill>
              </a:defRPr>
            </a:lvl5pPr>
            <a:lvl6pPr lvl="5" algn="ctr" rtl="0">
              <a:spcBef>
                <a:spcPts val="0"/>
              </a:spcBef>
              <a:spcAft>
                <a:spcPts val="0"/>
              </a:spcAft>
              <a:buNone/>
              <a:defRPr sz="6000" b="1">
                <a:solidFill>
                  <a:schemeClr val="lt1"/>
                </a:solidFill>
              </a:defRPr>
            </a:lvl6pPr>
            <a:lvl7pPr lvl="6" algn="ctr" rtl="0">
              <a:spcBef>
                <a:spcPts val="0"/>
              </a:spcBef>
              <a:spcAft>
                <a:spcPts val="0"/>
              </a:spcAft>
              <a:buNone/>
              <a:defRPr sz="6000" b="1">
                <a:solidFill>
                  <a:schemeClr val="lt1"/>
                </a:solidFill>
              </a:defRPr>
            </a:lvl7pPr>
            <a:lvl8pPr lvl="7" algn="ctr" rtl="0">
              <a:spcBef>
                <a:spcPts val="0"/>
              </a:spcBef>
              <a:spcAft>
                <a:spcPts val="0"/>
              </a:spcAft>
              <a:buNone/>
              <a:defRPr sz="6000" b="1">
                <a:solidFill>
                  <a:schemeClr val="lt1"/>
                </a:solidFill>
              </a:defRPr>
            </a:lvl8pPr>
            <a:lvl9pPr lvl="8" algn="ctr" rtl="0">
              <a:spcBef>
                <a:spcPts val="0"/>
              </a:spcBef>
              <a:spcAft>
                <a:spcPts val="0"/>
              </a:spcAft>
              <a:buNone/>
              <a:defRPr sz="6000" b="1">
                <a:solidFill>
                  <a:schemeClr val="lt1"/>
                </a:solidFill>
              </a:defRPr>
            </a:lvl9pPr>
          </a:lstStyle>
          <a:p>
            <a:endParaRPr dirty="0"/>
          </a:p>
        </p:txBody>
      </p:sp>
      <p:sp>
        <p:nvSpPr>
          <p:cNvPr id="3" name="Google Shape;137;p19">
            <a:extLst>
              <a:ext uri="{FF2B5EF4-FFF2-40B4-BE49-F238E27FC236}">
                <a16:creationId xmlns:a16="http://schemas.microsoft.com/office/drawing/2014/main" id="{7E61EA17-4C72-8DCB-02E1-A080D0F15161}"/>
              </a:ext>
            </a:extLst>
          </p:cNvPr>
          <p:cNvSpPr txBox="1">
            <a:spLocks/>
          </p:cNvSpPr>
          <p:nvPr userDrawn="1"/>
        </p:nvSpPr>
        <p:spPr>
          <a:xfrm>
            <a:off x="979700" y="1296667"/>
            <a:ext cx="6195200" cy="2132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14000"/>
              <a:buFont typeface="Rubik"/>
              <a:buNone/>
              <a:defRPr sz="18666" b="1" i="0" u="none" strike="noStrike" cap="none">
                <a:solidFill>
                  <a:srgbClr val="80BAAC"/>
                </a:solidFill>
                <a:latin typeface="Rubik"/>
                <a:ea typeface="Rubik"/>
                <a:cs typeface="Rubik"/>
                <a:sym typeface="Rubik"/>
              </a:defRPr>
            </a:lvl1pPr>
            <a:lvl2pPr marR="0" lvl="1"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2pPr>
            <a:lvl3pPr marR="0" lvl="2"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3pPr>
            <a:lvl4pPr marR="0" lvl="3"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4pPr>
            <a:lvl5pPr marR="0" lvl="4"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5pPr>
            <a:lvl6pPr marR="0" lvl="5"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6pPr>
            <a:lvl7pPr marR="0" lvl="6"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7pPr>
            <a:lvl8pPr marR="0" lvl="7"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8pPr>
            <a:lvl9pPr marR="0" lvl="8" algn="ctr" rtl="0">
              <a:lnSpc>
                <a:spcPct val="100000"/>
              </a:lnSpc>
              <a:spcBef>
                <a:spcPts val="0"/>
              </a:spcBef>
              <a:spcAft>
                <a:spcPts val="0"/>
              </a:spcAft>
              <a:buClr>
                <a:schemeClr val="lt1"/>
              </a:buClr>
              <a:buSzPts val="9600"/>
              <a:buFont typeface="Rubik"/>
              <a:buNone/>
              <a:defRPr sz="12800" b="1" i="0" u="none" strike="noStrike" cap="none">
                <a:solidFill>
                  <a:schemeClr val="lt1"/>
                </a:solidFill>
                <a:latin typeface="Rubik"/>
                <a:ea typeface="Rubik"/>
                <a:cs typeface="Rubik"/>
                <a:sym typeface="Rubik"/>
              </a:defRPr>
            </a:lvl9pPr>
          </a:lstStyle>
          <a:p>
            <a:r>
              <a:rPr lang="en-US" kern="0">
                <a:solidFill>
                  <a:schemeClr val="tx1">
                    <a:lumMod val="50000"/>
                  </a:schemeClr>
                </a:solidFill>
              </a:rPr>
              <a:t>xx%</a:t>
            </a:r>
          </a:p>
        </p:txBody>
      </p:sp>
      <p:pic>
        <p:nvPicPr>
          <p:cNvPr id="4" name="Picture 3" descr="A black background with a black square&#10;&#10;Description automatically generated">
            <a:extLst>
              <a:ext uri="{FF2B5EF4-FFF2-40B4-BE49-F238E27FC236}">
                <a16:creationId xmlns:a16="http://schemas.microsoft.com/office/drawing/2014/main" id="{FDD5A0D1-96C5-ECD0-CE98-85D133EA0A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6" y="6003411"/>
            <a:ext cx="2733298" cy="762781"/>
          </a:xfrm>
          <a:prstGeom prst="rect">
            <a:avLst/>
          </a:prstGeom>
        </p:spPr>
      </p:pic>
    </p:spTree>
    <p:extLst>
      <p:ext uri="{BB962C8B-B14F-4D97-AF65-F5344CB8AC3E}">
        <p14:creationId xmlns:p14="http://schemas.microsoft.com/office/powerpoint/2010/main" val="840889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6" userDrawn="1">
  <p:cSld name="Section header 6">
    <p:spTree>
      <p:nvGrpSpPr>
        <p:cNvPr id="1" name="Shape 134"/>
        <p:cNvGrpSpPr/>
        <p:nvPr/>
      </p:nvGrpSpPr>
      <p:grpSpPr>
        <a:xfrm>
          <a:off x="0" y="0"/>
          <a:ext cx="0" cy="0"/>
          <a:chOff x="0" y="0"/>
          <a:chExt cx="0" cy="0"/>
        </a:xfrm>
      </p:grpSpPr>
      <p:sp>
        <p:nvSpPr>
          <p:cNvPr id="135" name="Google Shape;135;p19"/>
          <p:cNvSpPr/>
          <p:nvPr/>
        </p:nvSpPr>
        <p:spPr>
          <a:xfrm rot="2700000">
            <a:off x="6298815" y="1588380"/>
            <a:ext cx="10639412" cy="10636017"/>
          </a:xfrm>
          <a:prstGeom prst="halfFrame">
            <a:avLst>
              <a:gd name="adj1" fmla="val 33333"/>
              <a:gd name="adj2" fmla="val 80439"/>
            </a:avLst>
          </a:prstGeom>
          <a:solidFill>
            <a:srgbClr val="80BA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solidFill>
                <a:schemeClr val="accent6"/>
              </a:solidFill>
              <a:latin typeface="Calibri" panose="020F0502020204030204" pitchFamily="34" charset="0"/>
            </a:endParaRPr>
          </a:p>
        </p:txBody>
      </p:sp>
      <p:sp>
        <p:nvSpPr>
          <p:cNvPr id="136" name="Google Shape;136;p19"/>
          <p:cNvSpPr txBox="1">
            <a:spLocks noGrp="1"/>
          </p:cNvSpPr>
          <p:nvPr>
            <p:ph type="title"/>
          </p:nvPr>
        </p:nvSpPr>
        <p:spPr>
          <a:xfrm>
            <a:off x="6119368" y="4763500"/>
            <a:ext cx="5132000" cy="12968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6000" b="0" i="0">
                <a:solidFill>
                  <a:schemeClr val="tx1">
                    <a:lumMod val="50000"/>
                  </a:schemeClr>
                </a:solidFill>
                <a:latin typeface="Calibri" panose="020F0502020204030204" pitchFamily="34" charset="0"/>
              </a:defRPr>
            </a:lvl1pPr>
            <a:lvl2pPr lvl="1" algn="ctr" rtl="0">
              <a:spcBef>
                <a:spcPts val="0"/>
              </a:spcBef>
              <a:spcAft>
                <a:spcPts val="0"/>
              </a:spcAft>
              <a:buNone/>
              <a:defRPr sz="6000" b="1">
                <a:solidFill>
                  <a:schemeClr val="lt1"/>
                </a:solidFill>
              </a:defRPr>
            </a:lvl2pPr>
            <a:lvl3pPr lvl="2" algn="ctr" rtl="0">
              <a:spcBef>
                <a:spcPts val="0"/>
              </a:spcBef>
              <a:spcAft>
                <a:spcPts val="0"/>
              </a:spcAft>
              <a:buNone/>
              <a:defRPr sz="6000" b="1">
                <a:solidFill>
                  <a:schemeClr val="lt1"/>
                </a:solidFill>
              </a:defRPr>
            </a:lvl3pPr>
            <a:lvl4pPr lvl="3" algn="ctr" rtl="0">
              <a:spcBef>
                <a:spcPts val="0"/>
              </a:spcBef>
              <a:spcAft>
                <a:spcPts val="0"/>
              </a:spcAft>
              <a:buNone/>
              <a:defRPr sz="6000" b="1">
                <a:solidFill>
                  <a:schemeClr val="lt1"/>
                </a:solidFill>
              </a:defRPr>
            </a:lvl4pPr>
            <a:lvl5pPr lvl="4" algn="ctr" rtl="0">
              <a:spcBef>
                <a:spcPts val="0"/>
              </a:spcBef>
              <a:spcAft>
                <a:spcPts val="0"/>
              </a:spcAft>
              <a:buNone/>
              <a:defRPr sz="6000" b="1">
                <a:solidFill>
                  <a:schemeClr val="lt1"/>
                </a:solidFill>
              </a:defRPr>
            </a:lvl5pPr>
            <a:lvl6pPr lvl="5" algn="ctr" rtl="0">
              <a:spcBef>
                <a:spcPts val="0"/>
              </a:spcBef>
              <a:spcAft>
                <a:spcPts val="0"/>
              </a:spcAft>
              <a:buNone/>
              <a:defRPr sz="6000" b="1">
                <a:solidFill>
                  <a:schemeClr val="lt1"/>
                </a:solidFill>
              </a:defRPr>
            </a:lvl6pPr>
            <a:lvl7pPr lvl="6" algn="ctr" rtl="0">
              <a:spcBef>
                <a:spcPts val="0"/>
              </a:spcBef>
              <a:spcAft>
                <a:spcPts val="0"/>
              </a:spcAft>
              <a:buNone/>
              <a:defRPr sz="6000" b="1">
                <a:solidFill>
                  <a:schemeClr val="lt1"/>
                </a:solidFill>
              </a:defRPr>
            </a:lvl7pPr>
            <a:lvl8pPr lvl="7" algn="ctr" rtl="0">
              <a:spcBef>
                <a:spcPts val="0"/>
              </a:spcBef>
              <a:spcAft>
                <a:spcPts val="0"/>
              </a:spcAft>
              <a:buNone/>
              <a:defRPr sz="6000" b="1">
                <a:solidFill>
                  <a:schemeClr val="lt1"/>
                </a:solidFill>
              </a:defRPr>
            </a:lvl8pPr>
            <a:lvl9pPr lvl="8" algn="ctr" rtl="0">
              <a:spcBef>
                <a:spcPts val="0"/>
              </a:spcBef>
              <a:spcAft>
                <a:spcPts val="0"/>
              </a:spcAft>
              <a:buNone/>
              <a:defRPr sz="6000" b="1">
                <a:solidFill>
                  <a:schemeClr val="lt1"/>
                </a:solidFill>
              </a:defRPr>
            </a:lvl9pPr>
          </a:lstStyle>
          <a:p>
            <a:endParaRPr dirty="0"/>
          </a:p>
        </p:txBody>
      </p:sp>
      <p:sp>
        <p:nvSpPr>
          <p:cNvPr id="137" name="Google Shape;137;p19"/>
          <p:cNvSpPr txBox="1">
            <a:spLocks noGrp="1"/>
          </p:cNvSpPr>
          <p:nvPr>
            <p:ph type="title" idx="2" hasCustomPrompt="1"/>
          </p:nvPr>
        </p:nvSpPr>
        <p:spPr>
          <a:xfrm>
            <a:off x="979700" y="1296667"/>
            <a:ext cx="6195200" cy="2132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4"/>
              </a:buClr>
              <a:buSzPts val="14000"/>
              <a:buNone/>
              <a:defRPr sz="18666" b="1">
                <a:solidFill>
                  <a:schemeClr val="tx1">
                    <a:lumMod val="50000"/>
                  </a:schemeClr>
                </a:solidFill>
              </a:defRPr>
            </a:lvl1pPr>
            <a:lvl2pPr lvl="1" algn="ctr" rtl="0">
              <a:spcBef>
                <a:spcPts val="0"/>
              </a:spcBef>
              <a:spcAft>
                <a:spcPts val="0"/>
              </a:spcAft>
              <a:buClr>
                <a:schemeClr val="lt1"/>
              </a:buClr>
              <a:buSzPts val="9600"/>
              <a:buNone/>
              <a:defRPr sz="12800" b="1">
                <a:solidFill>
                  <a:schemeClr val="lt1"/>
                </a:solidFill>
              </a:defRPr>
            </a:lvl2pPr>
            <a:lvl3pPr lvl="2" algn="ctr" rtl="0">
              <a:spcBef>
                <a:spcPts val="0"/>
              </a:spcBef>
              <a:spcAft>
                <a:spcPts val="0"/>
              </a:spcAft>
              <a:buClr>
                <a:schemeClr val="lt1"/>
              </a:buClr>
              <a:buSzPts val="9600"/>
              <a:buNone/>
              <a:defRPr sz="12800" b="1">
                <a:solidFill>
                  <a:schemeClr val="lt1"/>
                </a:solidFill>
              </a:defRPr>
            </a:lvl3pPr>
            <a:lvl4pPr lvl="3" algn="ctr" rtl="0">
              <a:spcBef>
                <a:spcPts val="0"/>
              </a:spcBef>
              <a:spcAft>
                <a:spcPts val="0"/>
              </a:spcAft>
              <a:buClr>
                <a:schemeClr val="lt1"/>
              </a:buClr>
              <a:buSzPts val="9600"/>
              <a:buNone/>
              <a:defRPr sz="12800" b="1">
                <a:solidFill>
                  <a:schemeClr val="lt1"/>
                </a:solidFill>
              </a:defRPr>
            </a:lvl4pPr>
            <a:lvl5pPr lvl="4" algn="ctr" rtl="0">
              <a:spcBef>
                <a:spcPts val="0"/>
              </a:spcBef>
              <a:spcAft>
                <a:spcPts val="0"/>
              </a:spcAft>
              <a:buClr>
                <a:schemeClr val="lt1"/>
              </a:buClr>
              <a:buSzPts val="9600"/>
              <a:buNone/>
              <a:defRPr sz="12800" b="1">
                <a:solidFill>
                  <a:schemeClr val="lt1"/>
                </a:solidFill>
              </a:defRPr>
            </a:lvl5pPr>
            <a:lvl6pPr lvl="5" algn="ctr" rtl="0">
              <a:spcBef>
                <a:spcPts val="0"/>
              </a:spcBef>
              <a:spcAft>
                <a:spcPts val="0"/>
              </a:spcAft>
              <a:buClr>
                <a:schemeClr val="lt1"/>
              </a:buClr>
              <a:buSzPts val="9600"/>
              <a:buNone/>
              <a:defRPr sz="12800" b="1">
                <a:solidFill>
                  <a:schemeClr val="lt1"/>
                </a:solidFill>
              </a:defRPr>
            </a:lvl6pPr>
            <a:lvl7pPr lvl="6" algn="ctr" rtl="0">
              <a:spcBef>
                <a:spcPts val="0"/>
              </a:spcBef>
              <a:spcAft>
                <a:spcPts val="0"/>
              </a:spcAft>
              <a:buClr>
                <a:schemeClr val="lt1"/>
              </a:buClr>
              <a:buSzPts val="9600"/>
              <a:buNone/>
              <a:defRPr sz="12800" b="1">
                <a:solidFill>
                  <a:schemeClr val="lt1"/>
                </a:solidFill>
              </a:defRPr>
            </a:lvl7pPr>
            <a:lvl8pPr lvl="7" algn="ctr" rtl="0">
              <a:spcBef>
                <a:spcPts val="0"/>
              </a:spcBef>
              <a:spcAft>
                <a:spcPts val="0"/>
              </a:spcAft>
              <a:buClr>
                <a:schemeClr val="lt1"/>
              </a:buClr>
              <a:buSzPts val="9600"/>
              <a:buNone/>
              <a:defRPr sz="12800" b="1">
                <a:solidFill>
                  <a:schemeClr val="lt1"/>
                </a:solidFill>
              </a:defRPr>
            </a:lvl8pPr>
            <a:lvl9pPr lvl="8" algn="ctr" rtl="0">
              <a:spcBef>
                <a:spcPts val="0"/>
              </a:spcBef>
              <a:spcAft>
                <a:spcPts val="0"/>
              </a:spcAft>
              <a:buClr>
                <a:schemeClr val="lt1"/>
              </a:buClr>
              <a:buSzPts val="9600"/>
              <a:buNone/>
              <a:defRPr sz="12800" b="1">
                <a:solidFill>
                  <a:schemeClr val="lt1"/>
                </a:solidFill>
              </a:defRPr>
            </a:lvl9pPr>
          </a:lstStyle>
          <a:p>
            <a:r>
              <a:t>xx%</a:t>
            </a:r>
          </a:p>
        </p:txBody>
      </p:sp>
      <p:pic>
        <p:nvPicPr>
          <p:cNvPr id="3" name="Picture 2" descr="A black background with a black square&#10;&#10;Description automatically generated">
            <a:extLst>
              <a:ext uri="{FF2B5EF4-FFF2-40B4-BE49-F238E27FC236}">
                <a16:creationId xmlns:a16="http://schemas.microsoft.com/office/drawing/2014/main" id="{689AD169-EB0A-F89B-036E-CF130F9799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6" y="6003411"/>
            <a:ext cx="2733298" cy="762781"/>
          </a:xfrm>
          <a:prstGeom prst="rect">
            <a:avLst/>
          </a:prstGeom>
        </p:spPr>
      </p:pic>
    </p:spTree>
    <p:extLst>
      <p:ext uri="{BB962C8B-B14F-4D97-AF65-F5344CB8AC3E}">
        <p14:creationId xmlns:p14="http://schemas.microsoft.com/office/powerpoint/2010/main" val="1884813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5" userDrawn="1">
  <p:cSld name="Section header 5">
    <p:spTree>
      <p:nvGrpSpPr>
        <p:cNvPr id="1" name="Shape 139"/>
        <p:cNvGrpSpPr/>
        <p:nvPr/>
      </p:nvGrpSpPr>
      <p:grpSpPr>
        <a:xfrm>
          <a:off x="0" y="0"/>
          <a:ext cx="0" cy="0"/>
          <a:chOff x="0" y="0"/>
          <a:chExt cx="0" cy="0"/>
        </a:xfrm>
      </p:grpSpPr>
      <p:sp>
        <p:nvSpPr>
          <p:cNvPr id="140" name="Google Shape;140;p20"/>
          <p:cNvSpPr/>
          <p:nvPr/>
        </p:nvSpPr>
        <p:spPr>
          <a:xfrm rot="-2700000" flipH="1">
            <a:off x="-4643117" y="1730620"/>
            <a:ext cx="10639412" cy="10636017"/>
          </a:xfrm>
          <a:prstGeom prst="halfFrame">
            <a:avLst>
              <a:gd name="adj1" fmla="val 33333"/>
              <a:gd name="adj2" fmla="val 80439"/>
            </a:avLst>
          </a:prstGeom>
          <a:solidFill>
            <a:srgbClr val="B99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solidFill>
                <a:schemeClr val="accent6"/>
              </a:solidFill>
              <a:latin typeface="Calibri" panose="020F0502020204030204" pitchFamily="34" charset="0"/>
            </a:endParaRPr>
          </a:p>
        </p:txBody>
      </p:sp>
      <p:sp>
        <p:nvSpPr>
          <p:cNvPr id="141" name="Google Shape;141;p20"/>
          <p:cNvSpPr txBox="1">
            <a:spLocks noGrp="1"/>
          </p:cNvSpPr>
          <p:nvPr>
            <p:ph type="title"/>
          </p:nvPr>
        </p:nvSpPr>
        <p:spPr>
          <a:xfrm>
            <a:off x="-88300" y="3902306"/>
            <a:ext cx="5132000" cy="1296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b="0" i="0">
                <a:solidFill>
                  <a:schemeClr val="tx1">
                    <a:lumMod val="50000"/>
                  </a:schemeClr>
                </a:solidFill>
                <a:latin typeface="Calibri" panose="020F0502020204030204" pitchFamily="34" charset="0"/>
              </a:defRPr>
            </a:lvl1pPr>
            <a:lvl2pPr lvl="1" algn="ctr" rtl="0">
              <a:spcBef>
                <a:spcPts val="0"/>
              </a:spcBef>
              <a:spcAft>
                <a:spcPts val="0"/>
              </a:spcAft>
              <a:buNone/>
              <a:defRPr sz="6000" b="1">
                <a:solidFill>
                  <a:schemeClr val="lt1"/>
                </a:solidFill>
              </a:defRPr>
            </a:lvl2pPr>
            <a:lvl3pPr lvl="2" algn="ctr" rtl="0">
              <a:spcBef>
                <a:spcPts val="0"/>
              </a:spcBef>
              <a:spcAft>
                <a:spcPts val="0"/>
              </a:spcAft>
              <a:buNone/>
              <a:defRPr sz="6000" b="1">
                <a:solidFill>
                  <a:schemeClr val="lt1"/>
                </a:solidFill>
              </a:defRPr>
            </a:lvl3pPr>
            <a:lvl4pPr lvl="3" algn="ctr" rtl="0">
              <a:spcBef>
                <a:spcPts val="0"/>
              </a:spcBef>
              <a:spcAft>
                <a:spcPts val="0"/>
              </a:spcAft>
              <a:buNone/>
              <a:defRPr sz="6000" b="1">
                <a:solidFill>
                  <a:schemeClr val="lt1"/>
                </a:solidFill>
              </a:defRPr>
            </a:lvl4pPr>
            <a:lvl5pPr lvl="4" algn="ctr" rtl="0">
              <a:spcBef>
                <a:spcPts val="0"/>
              </a:spcBef>
              <a:spcAft>
                <a:spcPts val="0"/>
              </a:spcAft>
              <a:buNone/>
              <a:defRPr sz="6000" b="1">
                <a:solidFill>
                  <a:schemeClr val="lt1"/>
                </a:solidFill>
              </a:defRPr>
            </a:lvl5pPr>
            <a:lvl6pPr lvl="5" algn="ctr" rtl="0">
              <a:spcBef>
                <a:spcPts val="0"/>
              </a:spcBef>
              <a:spcAft>
                <a:spcPts val="0"/>
              </a:spcAft>
              <a:buNone/>
              <a:defRPr sz="6000" b="1">
                <a:solidFill>
                  <a:schemeClr val="lt1"/>
                </a:solidFill>
              </a:defRPr>
            </a:lvl6pPr>
            <a:lvl7pPr lvl="6" algn="ctr" rtl="0">
              <a:spcBef>
                <a:spcPts val="0"/>
              </a:spcBef>
              <a:spcAft>
                <a:spcPts val="0"/>
              </a:spcAft>
              <a:buNone/>
              <a:defRPr sz="6000" b="1">
                <a:solidFill>
                  <a:schemeClr val="lt1"/>
                </a:solidFill>
              </a:defRPr>
            </a:lvl7pPr>
            <a:lvl8pPr lvl="7" algn="ctr" rtl="0">
              <a:spcBef>
                <a:spcPts val="0"/>
              </a:spcBef>
              <a:spcAft>
                <a:spcPts val="0"/>
              </a:spcAft>
              <a:buNone/>
              <a:defRPr sz="6000" b="1">
                <a:solidFill>
                  <a:schemeClr val="lt1"/>
                </a:solidFill>
              </a:defRPr>
            </a:lvl8pPr>
            <a:lvl9pPr lvl="8" algn="ctr" rtl="0">
              <a:spcBef>
                <a:spcPts val="0"/>
              </a:spcBef>
              <a:spcAft>
                <a:spcPts val="0"/>
              </a:spcAft>
              <a:buNone/>
              <a:defRPr sz="6000" b="1">
                <a:solidFill>
                  <a:schemeClr val="lt1"/>
                </a:solidFill>
              </a:defRPr>
            </a:lvl9pPr>
          </a:lstStyle>
          <a:p>
            <a:endParaRPr dirty="0"/>
          </a:p>
        </p:txBody>
      </p:sp>
      <p:sp>
        <p:nvSpPr>
          <p:cNvPr id="142" name="Google Shape;142;p20"/>
          <p:cNvSpPr txBox="1">
            <a:spLocks noGrp="1"/>
          </p:cNvSpPr>
          <p:nvPr>
            <p:ph type="title" idx="2" hasCustomPrompt="1"/>
          </p:nvPr>
        </p:nvSpPr>
        <p:spPr>
          <a:xfrm>
            <a:off x="5043700" y="1296667"/>
            <a:ext cx="6195200" cy="213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14000"/>
              <a:buNone/>
              <a:defRPr sz="18666" b="1">
                <a:solidFill>
                  <a:schemeClr val="tx1">
                    <a:lumMod val="50000"/>
                  </a:schemeClr>
                </a:solidFill>
              </a:defRPr>
            </a:lvl1pPr>
            <a:lvl2pPr lvl="1" algn="r" rtl="0">
              <a:spcBef>
                <a:spcPts val="0"/>
              </a:spcBef>
              <a:spcAft>
                <a:spcPts val="0"/>
              </a:spcAft>
              <a:buClr>
                <a:schemeClr val="accent2"/>
              </a:buClr>
              <a:buSzPts val="9600"/>
              <a:buNone/>
              <a:defRPr sz="12800" b="1">
                <a:solidFill>
                  <a:schemeClr val="accent2"/>
                </a:solidFill>
              </a:defRPr>
            </a:lvl2pPr>
            <a:lvl3pPr lvl="2" algn="r" rtl="0">
              <a:spcBef>
                <a:spcPts val="0"/>
              </a:spcBef>
              <a:spcAft>
                <a:spcPts val="0"/>
              </a:spcAft>
              <a:buClr>
                <a:schemeClr val="accent2"/>
              </a:buClr>
              <a:buSzPts val="9600"/>
              <a:buNone/>
              <a:defRPr sz="12800" b="1">
                <a:solidFill>
                  <a:schemeClr val="accent2"/>
                </a:solidFill>
              </a:defRPr>
            </a:lvl3pPr>
            <a:lvl4pPr lvl="3" algn="r" rtl="0">
              <a:spcBef>
                <a:spcPts val="0"/>
              </a:spcBef>
              <a:spcAft>
                <a:spcPts val="0"/>
              </a:spcAft>
              <a:buClr>
                <a:schemeClr val="accent2"/>
              </a:buClr>
              <a:buSzPts val="9600"/>
              <a:buNone/>
              <a:defRPr sz="12800" b="1">
                <a:solidFill>
                  <a:schemeClr val="accent2"/>
                </a:solidFill>
              </a:defRPr>
            </a:lvl4pPr>
            <a:lvl5pPr lvl="4" algn="r" rtl="0">
              <a:spcBef>
                <a:spcPts val="0"/>
              </a:spcBef>
              <a:spcAft>
                <a:spcPts val="0"/>
              </a:spcAft>
              <a:buClr>
                <a:schemeClr val="accent2"/>
              </a:buClr>
              <a:buSzPts val="9600"/>
              <a:buNone/>
              <a:defRPr sz="12800" b="1">
                <a:solidFill>
                  <a:schemeClr val="accent2"/>
                </a:solidFill>
              </a:defRPr>
            </a:lvl5pPr>
            <a:lvl6pPr lvl="5" algn="r" rtl="0">
              <a:spcBef>
                <a:spcPts val="0"/>
              </a:spcBef>
              <a:spcAft>
                <a:spcPts val="0"/>
              </a:spcAft>
              <a:buClr>
                <a:schemeClr val="accent2"/>
              </a:buClr>
              <a:buSzPts val="9600"/>
              <a:buNone/>
              <a:defRPr sz="12800" b="1">
                <a:solidFill>
                  <a:schemeClr val="accent2"/>
                </a:solidFill>
              </a:defRPr>
            </a:lvl6pPr>
            <a:lvl7pPr lvl="6" algn="r" rtl="0">
              <a:spcBef>
                <a:spcPts val="0"/>
              </a:spcBef>
              <a:spcAft>
                <a:spcPts val="0"/>
              </a:spcAft>
              <a:buClr>
                <a:schemeClr val="accent2"/>
              </a:buClr>
              <a:buSzPts val="9600"/>
              <a:buNone/>
              <a:defRPr sz="12800" b="1">
                <a:solidFill>
                  <a:schemeClr val="accent2"/>
                </a:solidFill>
              </a:defRPr>
            </a:lvl7pPr>
            <a:lvl8pPr lvl="7" algn="r" rtl="0">
              <a:spcBef>
                <a:spcPts val="0"/>
              </a:spcBef>
              <a:spcAft>
                <a:spcPts val="0"/>
              </a:spcAft>
              <a:buClr>
                <a:schemeClr val="accent2"/>
              </a:buClr>
              <a:buSzPts val="9600"/>
              <a:buNone/>
              <a:defRPr sz="12800" b="1">
                <a:solidFill>
                  <a:schemeClr val="accent2"/>
                </a:solidFill>
              </a:defRPr>
            </a:lvl8pPr>
            <a:lvl9pPr lvl="8" algn="r" rtl="0">
              <a:spcBef>
                <a:spcPts val="0"/>
              </a:spcBef>
              <a:spcAft>
                <a:spcPts val="0"/>
              </a:spcAft>
              <a:buClr>
                <a:schemeClr val="accent2"/>
              </a:buClr>
              <a:buSzPts val="9600"/>
              <a:buNone/>
              <a:defRPr sz="12800" b="1">
                <a:solidFill>
                  <a:schemeClr val="accent2"/>
                </a:solidFill>
              </a:defRPr>
            </a:lvl9pPr>
          </a:lstStyle>
          <a:p>
            <a:r>
              <a:t>xx%</a:t>
            </a:r>
          </a:p>
        </p:txBody>
      </p:sp>
      <p:pic>
        <p:nvPicPr>
          <p:cNvPr id="3" name="Picture 2" descr="A black background with a black square&#10;&#10;Description automatically generated">
            <a:extLst>
              <a:ext uri="{FF2B5EF4-FFF2-40B4-BE49-F238E27FC236}">
                <a16:creationId xmlns:a16="http://schemas.microsoft.com/office/drawing/2014/main" id="{E9AE1F1F-9AAF-0C5F-00C0-C51C16CAC9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6" y="6003411"/>
            <a:ext cx="2733298" cy="762781"/>
          </a:xfrm>
          <a:prstGeom prst="rect">
            <a:avLst/>
          </a:prstGeom>
        </p:spPr>
      </p:pic>
    </p:spTree>
    <p:extLst>
      <p:ext uri="{BB962C8B-B14F-4D97-AF65-F5344CB8AC3E}">
        <p14:creationId xmlns:p14="http://schemas.microsoft.com/office/powerpoint/2010/main" val="1454846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7" userDrawn="1">
  <p:cSld name="Section header 7">
    <p:spTree>
      <p:nvGrpSpPr>
        <p:cNvPr id="1" name="Shape 144"/>
        <p:cNvGrpSpPr/>
        <p:nvPr/>
      </p:nvGrpSpPr>
      <p:grpSpPr>
        <a:xfrm>
          <a:off x="0" y="0"/>
          <a:ext cx="0" cy="0"/>
          <a:chOff x="0" y="0"/>
          <a:chExt cx="0" cy="0"/>
        </a:xfrm>
      </p:grpSpPr>
      <p:sp>
        <p:nvSpPr>
          <p:cNvPr id="145" name="Google Shape;145;p21"/>
          <p:cNvSpPr/>
          <p:nvPr/>
        </p:nvSpPr>
        <p:spPr>
          <a:xfrm rot="-2700000" flipH="1">
            <a:off x="-4775585" y="1588380"/>
            <a:ext cx="10639412" cy="10636017"/>
          </a:xfrm>
          <a:prstGeom prst="halfFrame">
            <a:avLst>
              <a:gd name="adj1" fmla="val 33333"/>
              <a:gd name="adj2" fmla="val 80439"/>
            </a:avLst>
          </a:prstGeom>
          <a:solidFill>
            <a:srgbClr val="E3A4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solidFill>
                <a:schemeClr val="accent6"/>
              </a:solidFill>
              <a:latin typeface="Calibri" panose="020F0502020204030204" pitchFamily="34" charset="0"/>
            </a:endParaRPr>
          </a:p>
        </p:txBody>
      </p:sp>
      <p:sp>
        <p:nvSpPr>
          <p:cNvPr id="146" name="Google Shape;146;p21"/>
          <p:cNvSpPr txBox="1">
            <a:spLocks noGrp="1"/>
          </p:cNvSpPr>
          <p:nvPr>
            <p:ph type="title"/>
          </p:nvPr>
        </p:nvSpPr>
        <p:spPr>
          <a:xfrm>
            <a:off x="0" y="3924249"/>
            <a:ext cx="5132000" cy="1296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6000" b="0" i="0">
                <a:solidFill>
                  <a:schemeClr val="tx1">
                    <a:lumMod val="50000"/>
                  </a:schemeClr>
                </a:solidFill>
                <a:latin typeface="Calibri" panose="020F0502020204030204" pitchFamily="34" charset="0"/>
              </a:defRPr>
            </a:lvl1pPr>
            <a:lvl2pPr lvl="1" algn="ctr" rtl="0">
              <a:spcBef>
                <a:spcPts val="0"/>
              </a:spcBef>
              <a:spcAft>
                <a:spcPts val="0"/>
              </a:spcAft>
              <a:buNone/>
              <a:defRPr sz="6000" b="1">
                <a:solidFill>
                  <a:schemeClr val="lt1"/>
                </a:solidFill>
              </a:defRPr>
            </a:lvl2pPr>
            <a:lvl3pPr lvl="2" algn="ctr" rtl="0">
              <a:spcBef>
                <a:spcPts val="0"/>
              </a:spcBef>
              <a:spcAft>
                <a:spcPts val="0"/>
              </a:spcAft>
              <a:buNone/>
              <a:defRPr sz="6000" b="1">
                <a:solidFill>
                  <a:schemeClr val="lt1"/>
                </a:solidFill>
              </a:defRPr>
            </a:lvl3pPr>
            <a:lvl4pPr lvl="3" algn="ctr" rtl="0">
              <a:spcBef>
                <a:spcPts val="0"/>
              </a:spcBef>
              <a:spcAft>
                <a:spcPts val="0"/>
              </a:spcAft>
              <a:buNone/>
              <a:defRPr sz="6000" b="1">
                <a:solidFill>
                  <a:schemeClr val="lt1"/>
                </a:solidFill>
              </a:defRPr>
            </a:lvl4pPr>
            <a:lvl5pPr lvl="4" algn="ctr" rtl="0">
              <a:spcBef>
                <a:spcPts val="0"/>
              </a:spcBef>
              <a:spcAft>
                <a:spcPts val="0"/>
              </a:spcAft>
              <a:buNone/>
              <a:defRPr sz="6000" b="1">
                <a:solidFill>
                  <a:schemeClr val="lt1"/>
                </a:solidFill>
              </a:defRPr>
            </a:lvl5pPr>
            <a:lvl6pPr lvl="5" algn="ctr" rtl="0">
              <a:spcBef>
                <a:spcPts val="0"/>
              </a:spcBef>
              <a:spcAft>
                <a:spcPts val="0"/>
              </a:spcAft>
              <a:buNone/>
              <a:defRPr sz="6000" b="1">
                <a:solidFill>
                  <a:schemeClr val="lt1"/>
                </a:solidFill>
              </a:defRPr>
            </a:lvl6pPr>
            <a:lvl7pPr lvl="6" algn="ctr" rtl="0">
              <a:spcBef>
                <a:spcPts val="0"/>
              </a:spcBef>
              <a:spcAft>
                <a:spcPts val="0"/>
              </a:spcAft>
              <a:buNone/>
              <a:defRPr sz="6000" b="1">
                <a:solidFill>
                  <a:schemeClr val="lt1"/>
                </a:solidFill>
              </a:defRPr>
            </a:lvl7pPr>
            <a:lvl8pPr lvl="7" algn="ctr" rtl="0">
              <a:spcBef>
                <a:spcPts val="0"/>
              </a:spcBef>
              <a:spcAft>
                <a:spcPts val="0"/>
              </a:spcAft>
              <a:buNone/>
              <a:defRPr sz="6000" b="1">
                <a:solidFill>
                  <a:schemeClr val="lt1"/>
                </a:solidFill>
              </a:defRPr>
            </a:lvl8pPr>
            <a:lvl9pPr lvl="8" algn="ctr" rtl="0">
              <a:spcBef>
                <a:spcPts val="0"/>
              </a:spcBef>
              <a:spcAft>
                <a:spcPts val="0"/>
              </a:spcAft>
              <a:buNone/>
              <a:defRPr sz="6000" b="1">
                <a:solidFill>
                  <a:schemeClr val="lt1"/>
                </a:solidFill>
              </a:defRPr>
            </a:lvl9pPr>
          </a:lstStyle>
          <a:p>
            <a:endParaRPr dirty="0"/>
          </a:p>
        </p:txBody>
      </p:sp>
      <p:sp>
        <p:nvSpPr>
          <p:cNvPr id="147" name="Google Shape;147;p21"/>
          <p:cNvSpPr txBox="1">
            <a:spLocks noGrp="1"/>
          </p:cNvSpPr>
          <p:nvPr>
            <p:ph type="title" idx="2" hasCustomPrompt="1"/>
          </p:nvPr>
        </p:nvSpPr>
        <p:spPr>
          <a:xfrm>
            <a:off x="5043700" y="1296667"/>
            <a:ext cx="6195200" cy="213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14000"/>
              <a:buNone/>
              <a:defRPr sz="18666" b="1">
                <a:solidFill>
                  <a:schemeClr val="tx1">
                    <a:lumMod val="50000"/>
                  </a:schemeClr>
                </a:solidFill>
              </a:defRPr>
            </a:lvl1pPr>
            <a:lvl2pPr lvl="1" algn="r" rtl="0">
              <a:spcBef>
                <a:spcPts val="0"/>
              </a:spcBef>
              <a:spcAft>
                <a:spcPts val="0"/>
              </a:spcAft>
              <a:buClr>
                <a:schemeClr val="accent2"/>
              </a:buClr>
              <a:buSzPts val="9600"/>
              <a:buNone/>
              <a:defRPr sz="12800" b="1">
                <a:solidFill>
                  <a:schemeClr val="accent2"/>
                </a:solidFill>
              </a:defRPr>
            </a:lvl2pPr>
            <a:lvl3pPr lvl="2" algn="r" rtl="0">
              <a:spcBef>
                <a:spcPts val="0"/>
              </a:spcBef>
              <a:spcAft>
                <a:spcPts val="0"/>
              </a:spcAft>
              <a:buClr>
                <a:schemeClr val="accent2"/>
              </a:buClr>
              <a:buSzPts val="9600"/>
              <a:buNone/>
              <a:defRPr sz="12800" b="1">
                <a:solidFill>
                  <a:schemeClr val="accent2"/>
                </a:solidFill>
              </a:defRPr>
            </a:lvl3pPr>
            <a:lvl4pPr lvl="3" algn="r" rtl="0">
              <a:spcBef>
                <a:spcPts val="0"/>
              </a:spcBef>
              <a:spcAft>
                <a:spcPts val="0"/>
              </a:spcAft>
              <a:buClr>
                <a:schemeClr val="accent2"/>
              </a:buClr>
              <a:buSzPts val="9600"/>
              <a:buNone/>
              <a:defRPr sz="12800" b="1">
                <a:solidFill>
                  <a:schemeClr val="accent2"/>
                </a:solidFill>
              </a:defRPr>
            </a:lvl4pPr>
            <a:lvl5pPr lvl="4" algn="r" rtl="0">
              <a:spcBef>
                <a:spcPts val="0"/>
              </a:spcBef>
              <a:spcAft>
                <a:spcPts val="0"/>
              </a:spcAft>
              <a:buClr>
                <a:schemeClr val="accent2"/>
              </a:buClr>
              <a:buSzPts val="9600"/>
              <a:buNone/>
              <a:defRPr sz="12800" b="1">
                <a:solidFill>
                  <a:schemeClr val="accent2"/>
                </a:solidFill>
              </a:defRPr>
            </a:lvl5pPr>
            <a:lvl6pPr lvl="5" algn="r" rtl="0">
              <a:spcBef>
                <a:spcPts val="0"/>
              </a:spcBef>
              <a:spcAft>
                <a:spcPts val="0"/>
              </a:spcAft>
              <a:buClr>
                <a:schemeClr val="accent2"/>
              </a:buClr>
              <a:buSzPts val="9600"/>
              <a:buNone/>
              <a:defRPr sz="12800" b="1">
                <a:solidFill>
                  <a:schemeClr val="accent2"/>
                </a:solidFill>
              </a:defRPr>
            </a:lvl6pPr>
            <a:lvl7pPr lvl="6" algn="r" rtl="0">
              <a:spcBef>
                <a:spcPts val="0"/>
              </a:spcBef>
              <a:spcAft>
                <a:spcPts val="0"/>
              </a:spcAft>
              <a:buClr>
                <a:schemeClr val="accent2"/>
              </a:buClr>
              <a:buSzPts val="9600"/>
              <a:buNone/>
              <a:defRPr sz="12800" b="1">
                <a:solidFill>
                  <a:schemeClr val="accent2"/>
                </a:solidFill>
              </a:defRPr>
            </a:lvl7pPr>
            <a:lvl8pPr lvl="7" algn="r" rtl="0">
              <a:spcBef>
                <a:spcPts val="0"/>
              </a:spcBef>
              <a:spcAft>
                <a:spcPts val="0"/>
              </a:spcAft>
              <a:buClr>
                <a:schemeClr val="accent2"/>
              </a:buClr>
              <a:buSzPts val="9600"/>
              <a:buNone/>
              <a:defRPr sz="12800" b="1">
                <a:solidFill>
                  <a:schemeClr val="accent2"/>
                </a:solidFill>
              </a:defRPr>
            </a:lvl8pPr>
            <a:lvl9pPr lvl="8" algn="r" rtl="0">
              <a:spcBef>
                <a:spcPts val="0"/>
              </a:spcBef>
              <a:spcAft>
                <a:spcPts val="0"/>
              </a:spcAft>
              <a:buClr>
                <a:schemeClr val="accent2"/>
              </a:buClr>
              <a:buSzPts val="9600"/>
              <a:buNone/>
              <a:defRPr sz="12800" b="1">
                <a:solidFill>
                  <a:schemeClr val="accent2"/>
                </a:solidFill>
              </a:defRPr>
            </a:lvl9pPr>
          </a:lstStyle>
          <a:p>
            <a:r>
              <a:t>xx%</a:t>
            </a:r>
          </a:p>
        </p:txBody>
      </p:sp>
      <p:pic>
        <p:nvPicPr>
          <p:cNvPr id="3" name="Picture 2" descr="A black background with a black square&#10;&#10;Description automatically generated">
            <a:extLst>
              <a:ext uri="{FF2B5EF4-FFF2-40B4-BE49-F238E27FC236}">
                <a16:creationId xmlns:a16="http://schemas.microsoft.com/office/drawing/2014/main" id="{38AB09F8-856F-70D2-02C6-5E895E24E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6" y="6003411"/>
            <a:ext cx="2733298" cy="762781"/>
          </a:xfrm>
          <a:prstGeom prst="rect">
            <a:avLst/>
          </a:prstGeom>
        </p:spPr>
      </p:pic>
    </p:spTree>
    <p:extLst>
      <p:ext uri="{BB962C8B-B14F-4D97-AF65-F5344CB8AC3E}">
        <p14:creationId xmlns:p14="http://schemas.microsoft.com/office/powerpoint/2010/main" val="1085296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3BB48-4960-686C-AA45-30314EC5574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3561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bg>
      <p:bgRef idx="1001">
        <a:schemeClr val="bg1"/>
      </p:bgRef>
    </p:bg>
    <p:spTree>
      <p:nvGrpSpPr>
        <p:cNvPr id="1" name="Shape 8"/>
        <p:cNvGrpSpPr/>
        <p:nvPr/>
      </p:nvGrpSpPr>
      <p:grpSpPr>
        <a:xfrm>
          <a:off x="0" y="0"/>
          <a:ext cx="0" cy="0"/>
          <a:chOff x="0" y="0"/>
          <a:chExt cx="0" cy="0"/>
        </a:xfrm>
      </p:grpSpPr>
      <p:sp>
        <p:nvSpPr>
          <p:cNvPr id="3" name="Rectangle 2">
            <a:extLst>
              <a:ext uri="{FF2B5EF4-FFF2-40B4-BE49-F238E27FC236}">
                <a16:creationId xmlns:a16="http://schemas.microsoft.com/office/drawing/2014/main" id="{3317C795-AB10-FE71-78D7-48491911CF2F}"/>
              </a:ext>
            </a:extLst>
          </p:cNvPr>
          <p:cNvSpPr/>
          <p:nvPr userDrawn="1"/>
        </p:nvSpPr>
        <p:spPr>
          <a:xfrm>
            <a:off x="0" y="0"/>
            <a:ext cx="9051533" cy="6858000"/>
          </a:xfrm>
          <a:prstGeom prst="rect">
            <a:avLst/>
          </a:prstGeom>
          <a:solidFill>
            <a:srgbClr val="1F61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0;p2"/>
          <p:cNvSpPr txBox="1">
            <a:spLocks noGrp="1"/>
          </p:cNvSpPr>
          <p:nvPr>
            <p:ph type="ctrTitle"/>
          </p:nvPr>
        </p:nvSpPr>
        <p:spPr>
          <a:xfrm>
            <a:off x="392167" y="1047112"/>
            <a:ext cx="6760473" cy="240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5200"/>
              <a:buNone/>
              <a:defRPr sz="6000" b="1" i="0">
                <a:solidFill>
                  <a:schemeClr val="bg1"/>
                </a:solidFill>
                <a:latin typeface="Lato" panose="020F0502020204030203" pitchFamily="34" charset="77"/>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dirty="0"/>
          </a:p>
        </p:txBody>
      </p:sp>
      <p:sp>
        <p:nvSpPr>
          <p:cNvPr id="11" name="Google Shape;11;p2"/>
          <p:cNvSpPr txBox="1">
            <a:spLocks noGrp="1"/>
          </p:cNvSpPr>
          <p:nvPr>
            <p:ph type="subTitle" idx="1"/>
          </p:nvPr>
        </p:nvSpPr>
        <p:spPr>
          <a:xfrm>
            <a:off x="392000" y="3844433"/>
            <a:ext cx="4489361" cy="1056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600"/>
              <a:buFont typeface="Montserrat Light"/>
              <a:buNone/>
              <a:defRPr sz="3200" b="0" i="0">
                <a:solidFill>
                  <a:schemeClr val="bg1"/>
                </a:solidFill>
                <a:latin typeface="Lato" panose="020F0502020204030203" pitchFamily="34" charset="77"/>
                <a:ea typeface="Lato" panose="020F0502020204030203" pitchFamily="34" charset="77"/>
                <a:cs typeface="Lato" panose="020F0502020204030203" pitchFamily="34" charset="77"/>
                <a:sym typeface="Comfortaa"/>
              </a:defRPr>
            </a:lvl1pPr>
            <a:lvl2pPr lvl="1" algn="ctr" rtl="0">
              <a:lnSpc>
                <a:spcPct val="100000"/>
              </a:lnSpc>
              <a:spcBef>
                <a:spcPts val="0"/>
              </a:spcBef>
              <a:spcAft>
                <a:spcPts val="0"/>
              </a:spcAft>
              <a:buClr>
                <a:schemeClr val="lt1"/>
              </a:buClr>
              <a:buSzPts val="1600"/>
              <a:buFont typeface="Montserrat Light"/>
              <a:buNone/>
              <a:defRPr sz="2133">
                <a:solidFill>
                  <a:schemeClr val="lt1"/>
                </a:solidFill>
                <a:latin typeface="Montserrat Light"/>
                <a:ea typeface="Montserrat Light"/>
                <a:cs typeface="Montserrat Light"/>
                <a:sym typeface="Montserrat Light"/>
              </a:defRPr>
            </a:lvl2pPr>
            <a:lvl3pPr lvl="2" algn="ctr" rtl="0">
              <a:lnSpc>
                <a:spcPct val="100000"/>
              </a:lnSpc>
              <a:spcBef>
                <a:spcPts val="0"/>
              </a:spcBef>
              <a:spcAft>
                <a:spcPts val="0"/>
              </a:spcAft>
              <a:buClr>
                <a:schemeClr val="lt1"/>
              </a:buClr>
              <a:buSzPts val="1600"/>
              <a:buFont typeface="Montserrat Light"/>
              <a:buNone/>
              <a:defRPr sz="2133">
                <a:solidFill>
                  <a:schemeClr val="lt1"/>
                </a:solidFill>
                <a:latin typeface="Montserrat Light"/>
                <a:ea typeface="Montserrat Light"/>
                <a:cs typeface="Montserrat Light"/>
                <a:sym typeface="Montserrat Light"/>
              </a:defRPr>
            </a:lvl3pPr>
            <a:lvl4pPr lvl="3" algn="ctr" rtl="0">
              <a:lnSpc>
                <a:spcPct val="100000"/>
              </a:lnSpc>
              <a:spcBef>
                <a:spcPts val="0"/>
              </a:spcBef>
              <a:spcAft>
                <a:spcPts val="0"/>
              </a:spcAft>
              <a:buClr>
                <a:schemeClr val="lt1"/>
              </a:buClr>
              <a:buSzPts val="1600"/>
              <a:buFont typeface="Montserrat Light"/>
              <a:buNone/>
              <a:defRPr sz="2133">
                <a:solidFill>
                  <a:schemeClr val="lt1"/>
                </a:solidFill>
                <a:latin typeface="Montserrat Light"/>
                <a:ea typeface="Montserrat Light"/>
                <a:cs typeface="Montserrat Light"/>
                <a:sym typeface="Montserrat Light"/>
              </a:defRPr>
            </a:lvl4pPr>
            <a:lvl5pPr lvl="4" algn="ctr" rtl="0">
              <a:lnSpc>
                <a:spcPct val="100000"/>
              </a:lnSpc>
              <a:spcBef>
                <a:spcPts val="0"/>
              </a:spcBef>
              <a:spcAft>
                <a:spcPts val="0"/>
              </a:spcAft>
              <a:buClr>
                <a:schemeClr val="lt1"/>
              </a:buClr>
              <a:buSzPts val="1600"/>
              <a:buFont typeface="Montserrat Light"/>
              <a:buNone/>
              <a:defRPr sz="2133">
                <a:solidFill>
                  <a:schemeClr val="lt1"/>
                </a:solidFill>
                <a:latin typeface="Montserrat Light"/>
                <a:ea typeface="Montserrat Light"/>
                <a:cs typeface="Montserrat Light"/>
                <a:sym typeface="Montserrat Light"/>
              </a:defRPr>
            </a:lvl5pPr>
            <a:lvl6pPr lvl="5" algn="ctr" rtl="0">
              <a:lnSpc>
                <a:spcPct val="100000"/>
              </a:lnSpc>
              <a:spcBef>
                <a:spcPts val="0"/>
              </a:spcBef>
              <a:spcAft>
                <a:spcPts val="0"/>
              </a:spcAft>
              <a:buClr>
                <a:schemeClr val="lt1"/>
              </a:buClr>
              <a:buSzPts val="1600"/>
              <a:buFont typeface="Montserrat Light"/>
              <a:buNone/>
              <a:defRPr sz="2133">
                <a:solidFill>
                  <a:schemeClr val="lt1"/>
                </a:solidFill>
                <a:latin typeface="Montserrat Light"/>
                <a:ea typeface="Montserrat Light"/>
                <a:cs typeface="Montserrat Light"/>
                <a:sym typeface="Montserrat Light"/>
              </a:defRPr>
            </a:lvl6pPr>
            <a:lvl7pPr lvl="6" algn="ctr" rtl="0">
              <a:lnSpc>
                <a:spcPct val="100000"/>
              </a:lnSpc>
              <a:spcBef>
                <a:spcPts val="0"/>
              </a:spcBef>
              <a:spcAft>
                <a:spcPts val="0"/>
              </a:spcAft>
              <a:buClr>
                <a:schemeClr val="lt1"/>
              </a:buClr>
              <a:buSzPts val="1600"/>
              <a:buFont typeface="Montserrat Light"/>
              <a:buNone/>
              <a:defRPr sz="2133">
                <a:solidFill>
                  <a:schemeClr val="lt1"/>
                </a:solidFill>
                <a:latin typeface="Montserrat Light"/>
                <a:ea typeface="Montserrat Light"/>
                <a:cs typeface="Montserrat Light"/>
                <a:sym typeface="Montserrat Light"/>
              </a:defRPr>
            </a:lvl7pPr>
            <a:lvl8pPr lvl="7" algn="ctr" rtl="0">
              <a:lnSpc>
                <a:spcPct val="100000"/>
              </a:lnSpc>
              <a:spcBef>
                <a:spcPts val="0"/>
              </a:spcBef>
              <a:spcAft>
                <a:spcPts val="0"/>
              </a:spcAft>
              <a:buClr>
                <a:schemeClr val="lt1"/>
              </a:buClr>
              <a:buSzPts val="1600"/>
              <a:buFont typeface="Montserrat Light"/>
              <a:buNone/>
              <a:defRPr sz="2133">
                <a:solidFill>
                  <a:schemeClr val="lt1"/>
                </a:solidFill>
                <a:latin typeface="Montserrat Light"/>
                <a:ea typeface="Montserrat Light"/>
                <a:cs typeface="Montserrat Light"/>
                <a:sym typeface="Montserrat Light"/>
              </a:defRPr>
            </a:lvl8pPr>
            <a:lvl9pPr lvl="8" algn="ctr" rtl="0">
              <a:lnSpc>
                <a:spcPct val="100000"/>
              </a:lnSpc>
              <a:spcBef>
                <a:spcPts val="0"/>
              </a:spcBef>
              <a:spcAft>
                <a:spcPts val="0"/>
              </a:spcAft>
              <a:buClr>
                <a:schemeClr val="lt1"/>
              </a:buClr>
              <a:buSzPts val="1600"/>
              <a:buFont typeface="Montserrat Light"/>
              <a:buNone/>
              <a:defRPr sz="2133">
                <a:solidFill>
                  <a:schemeClr val="lt1"/>
                </a:solidFill>
                <a:latin typeface="Montserrat Light"/>
                <a:ea typeface="Montserrat Light"/>
                <a:cs typeface="Montserrat Light"/>
                <a:sym typeface="Montserrat Light"/>
              </a:defRPr>
            </a:lvl9pPr>
          </a:lstStyle>
          <a:p>
            <a:endParaRPr/>
          </a:p>
        </p:txBody>
      </p:sp>
      <p:sp>
        <p:nvSpPr>
          <p:cNvPr id="4" name="Google Shape;12;p2">
            <a:extLst>
              <a:ext uri="{FF2B5EF4-FFF2-40B4-BE49-F238E27FC236}">
                <a16:creationId xmlns:a16="http://schemas.microsoft.com/office/drawing/2014/main" id="{97DB42F1-0234-E1DD-59EB-58D7BF23781C}"/>
              </a:ext>
            </a:extLst>
          </p:cNvPr>
          <p:cNvSpPr/>
          <p:nvPr userDrawn="1"/>
        </p:nvSpPr>
        <p:spPr>
          <a:xfrm>
            <a:off x="9328400" y="0"/>
            <a:ext cx="28636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13;p2">
            <a:extLst>
              <a:ext uri="{FF2B5EF4-FFF2-40B4-BE49-F238E27FC236}">
                <a16:creationId xmlns:a16="http://schemas.microsoft.com/office/drawing/2014/main" id="{A74F98C4-5BEC-BA8D-CA88-511D5F9813FB}"/>
              </a:ext>
            </a:extLst>
          </p:cNvPr>
          <p:cNvSpPr/>
          <p:nvPr userDrawn="1"/>
        </p:nvSpPr>
        <p:spPr>
          <a:xfrm rot="-2700000">
            <a:off x="7762108" y="967340"/>
            <a:ext cx="2563120" cy="2563120"/>
          </a:xfrm>
          <a:prstGeom prst="rect">
            <a:avLst/>
          </a:prstGeom>
          <a:solidFill>
            <a:srgbClr val="1F616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Right Triangle 6">
            <a:extLst>
              <a:ext uri="{FF2B5EF4-FFF2-40B4-BE49-F238E27FC236}">
                <a16:creationId xmlns:a16="http://schemas.microsoft.com/office/drawing/2014/main" id="{42D6A507-95CE-A26E-5623-09E964645773}"/>
              </a:ext>
            </a:extLst>
          </p:cNvPr>
          <p:cNvSpPr/>
          <p:nvPr userDrawn="1"/>
        </p:nvSpPr>
        <p:spPr>
          <a:xfrm>
            <a:off x="-135467" y="5147733"/>
            <a:ext cx="5164667" cy="1710267"/>
          </a:xfrm>
          <a:prstGeom prst="rtTriangl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background with a black square&#10;&#10;Description automatically generated">
            <a:extLst>
              <a:ext uri="{FF2B5EF4-FFF2-40B4-BE49-F238E27FC236}">
                <a16:creationId xmlns:a16="http://schemas.microsoft.com/office/drawing/2014/main" id="{476D6E3D-96B9-993C-8236-5958691AB60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6" y="6003411"/>
            <a:ext cx="2733298" cy="762781"/>
          </a:xfrm>
          <a:prstGeom prst="rect">
            <a:avLst/>
          </a:prstGeom>
        </p:spPr>
      </p:pic>
    </p:spTree>
    <p:extLst>
      <p:ext uri="{BB962C8B-B14F-4D97-AF65-F5344CB8AC3E}">
        <p14:creationId xmlns:p14="http://schemas.microsoft.com/office/powerpoint/2010/main" val="126308148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ly Title 5" preserve="1" userDrawn="1">
  <p:cSld name="1_Only Title 5">
    <p:spTree>
      <p:nvGrpSpPr>
        <p:cNvPr id="1" name="Shape 335"/>
        <p:cNvGrpSpPr/>
        <p:nvPr/>
      </p:nvGrpSpPr>
      <p:grpSpPr>
        <a:xfrm>
          <a:off x="0" y="0"/>
          <a:ext cx="0" cy="0"/>
          <a:chOff x="0" y="0"/>
          <a:chExt cx="0" cy="0"/>
        </a:xfrm>
      </p:grpSpPr>
      <p:sp>
        <p:nvSpPr>
          <p:cNvPr id="336" name="Google Shape;336;p42"/>
          <p:cNvSpPr txBox="1">
            <a:spLocks noGrp="1"/>
          </p:cNvSpPr>
          <p:nvPr>
            <p:ph type="title"/>
          </p:nvPr>
        </p:nvSpPr>
        <p:spPr>
          <a:xfrm>
            <a:off x="171364" y="209672"/>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ubik"/>
              <a:buNone/>
              <a:defRPr sz="3200" b="0" i="0">
                <a:solidFill>
                  <a:srgbClr val="272727"/>
                </a:solidFill>
                <a:latin typeface="Calibri" panose="020F0502020204030204" pitchFamily="34" charset="0"/>
                <a:ea typeface="Lato" panose="020F0502020204030203" pitchFamily="34" charset="77"/>
                <a:cs typeface="Calibri" panose="020F0502020204030204" pitchFamily="34" charset="0"/>
                <a:sym typeface="Rubik"/>
              </a:defRPr>
            </a:lvl1pPr>
            <a:lvl2pPr lvl="1"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9pPr>
          </a:lstStyle>
          <a:p>
            <a:endParaRPr dirty="0"/>
          </a:p>
        </p:txBody>
      </p:sp>
      <p:sp>
        <p:nvSpPr>
          <p:cNvPr id="337" name="Google Shape;337;p42"/>
          <p:cNvSpPr/>
          <p:nvPr/>
        </p:nvSpPr>
        <p:spPr>
          <a:xfrm>
            <a:off x="11124320" y="-12357"/>
            <a:ext cx="1077840" cy="6867200"/>
          </a:xfrm>
          <a:prstGeom prst="rect">
            <a:avLst/>
          </a:prstGeom>
          <a:solidFill>
            <a:srgbClr val="4F2C1D">
              <a:alpha val="83702"/>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sp>
        <p:nvSpPr>
          <p:cNvPr id="339" name="Google Shape;339;p42"/>
          <p:cNvSpPr/>
          <p:nvPr/>
        </p:nvSpPr>
        <p:spPr>
          <a:xfrm rot="-2700000">
            <a:off x="10746181" y="157342"/>
            <a:ext cx="759716" cy="759716"/>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pic>
        <p:nvPicPr>
          <p:cNvPr id="5" name="Picture 4" descr="A black background with a black square&#10;&#10;Description automatically generated">
            <a:extLst>
              <a:ext uri="{FF2B5EF4-FFF2-40B4-BE49-F238E27FC236}">
                <a16:creationId xmlns:a16="http://schemas.microsoft.com/office/drawing/2014/main" id="{95372DB2-E9C5-0020-F599-AB10D1280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6" y="6003411"/>
            <a:ext cx="2733298" cy="762781"/>
          </a:xfrm>
          <a:prstGeom prst="rect">
            <a:avLst/>
          </a:prstGeom>
        </p:spPr>
      </p:pic>
      <p:sp>
        <p:nvSpPr>
          <p:cNvPr id="8" name="Google Shape;45;p7">
            <a:extLst>
              <a:ext uri="{FF2B5EF4-FFF2-40B4-BE49-F238E27FC236}">
                <a16:creationId xmlns:a16="http://schemas.microsoft.com/office/drawing/2014/main" id="{2E3FB3E3-EDC6-CD2B-6C6D-C99070E9F013}"/>
              </a:ext>
            </a:extLst>
          </p:cNvPr>
          <p:cNvSpPr txBox="1">
            <a:spLocks noGrp="1"/>
          </p:cNvSpPr>
          <p:nvPr>
            <p:ph type="body" idx="1"/>
          </p:nvPr>
        </p:nvSpPr>
        <p:spPr>
          <a:xfrm>
            <a:off x="197764" y="1353612"/>
            <a:ext cx="10263600" cy="4417267"/>
          </a:xfrm>
          <a:prstGeom prst="rect">
            <a:avLst/>
          </a:prstGeom>
        </p:spPr>
        <p:txBody>
          <a:bodyPr spcFirstLastPara="1" wrap="square" lIns="91425" tIns="91425" rIns="91425" bIns="91425" anchor="t" anchorCtr="0">
            <a:noAutofit/>
          </a:bodyPr>
          <a:lstStyle>
            <a:lvl1pPr marL="609585" lvl="0" indent="-406390" algn="l" rtl="0">
              <a:lnSpc>
                <a:spcPct val="100000"/>
              </a:lnSpc>
              <a:spcBef>
                <a:spcPts val="0"/>
              </a:spcBef>
              <a:spcAft>
                <a:spcPts val="1200"/>
              </a:spcAft>
              <a:buSzPct val="76000"/>
              <a:buChar char="●"/>
              <a:defRPr sz="2600" b="0" i="0">
                <a:solidFill>
                  <a:schemeClr val="bg2">
                    <a:lumMod val="10000"/>
                  </a:schemeClr>
                </a:solidFill>
                <a:latin typeface="Calibri" panose="020F0502020204030204" pitchFamily="34" charset="0"/>
                <a:ea typeface="Lato" panose="020F0502020204030203" pitchFamily="34" charset="77"/>
                <a:cs typeface="Calibri" panose="020F0502020204030204" pitchFamily="34" charset="0"/>
                <a:sym typeface="Comfortaa Medium"/>
              </a:defRPr>
            </a:lvl1pPr>
            <a:lvl2pPr marL="1219170" lvl="1" indent="-406390" rtl="0">
              <a:lnSpc>
                <a:spcPct val="100000"/>
              </a:lnSpc>
              <a:spcBef>
                <a:spcPts val="0"/>
              </a:spcBef>
              <a:spcAft>
                <a:spcPts val="0"/>
              </a:spcAft>
              <a:buSzPts val="1200"/>
              <a:buChar char="○"/>
              <a:defRPr sz="1600"/>
            </a:lvl2pPr>
            <a:lvl3pPr marL="1828754" lvl="2" indent="-406390" rtl="0">
              <a:lnSpc>
                <a:spcPct val="100000"/>
              </a:lnSpc>
              <a:spcBef>
                <a:spcPts val="2133"/>
              </a:spcBef>
              <a:spcAft>
                <a:spcPts val="0"/>
              </a:spcAft>
              <a:buSzPts val="1200"/>
              <a:buChar char="■"/>
              <a:defRPr sz="1600"/>
            </a:lvl3pPr>
            <a:lvl4pPr marL="2438339" lvl="3" indent="-406390" rtl="0">
              <a:lnSpc>
                <a:spcPct val="100000"/>
              </a:lnSpc>
              <a:spcBef>
                <a:spcPts val="2133"/>
              </a:spcBef>
              <a:spcAft>
                <a:spcPts val="0"/>
              </a:spcAft>
              <a:buSzPts val="1200"/>
              <a:buChar char="●"/>
              <a:defRPr sz="1600"/>
            </a:lvl4pPr>
            <a:lvl5pPr marL="3047924" lvl="4" indent="-406390" rtl="0">
              <a:lnSpc>
                <a:spcPct val="100000"/>
              </a:lnSpc>
              <a:spcBef>
                <a:spcPts val="2133"/>
              </a:spcBef>
              <a:spcAft>
                <a:spcPts val="0"/>
              </a:spcAft>
              <a:buSzPts val="1200"/>
              <a:buChar char="○"/>
              <a:defRPr sz="1600"/>
            </a:lvl5pPr>
            <a:lvl6pPr marL="3657509" lvl="5" indent="-406390" rtl="0">
              <a:lnSpc>
                <a:spcPct val="100000"/>
              </a:lnSpc>
              <a:spcBef>
                <a:spcPts val="2133"/>
              </a:spcBef>
              <a:spcAft>
                <a:spcPts val="0"/>
              </a:spcAft>
              <a:buSzPts val="1200"/>
              <a:buChar char="■"/>
              <a:defRPr sz="1600"/>
            </a:lvl6pPr>
            <a:lvl7pPr marL="4267093" lvl="6" indent="-406390" rtl="0">
              <a:lnSpc>
                <a:spcPct val="100000"/>
              </a:lnSpc>
              <a:spcBef>
                <a:spcPts val="2133"/>
              </a:spcBef>
              <a:spcAft>
                <a:spcPts val="0"/>
              </a:spcAft>
              <a:buSzPts val="1200"/>
              <a:buChar char="●"/>
              <a:defRPr sz="1600"/>
            </a:lvl7pPr>
            <a:lvl8pPr marL="4876678" lvl="7" indent="-406390" rtl="0">
              <a:lnSpc>
                <a:spcPct val="100000"/>
              </a:lnSpc>
              <a:spcBef>
                <a:spcPts val="2133"/>
              </a:spcBef>
              <a:spcAft>
                <a:spcPts val="0"/>
              </a:spcAft>
              <a:buSzPts val="1200"/>
              <a:buChar char="○"/>
              <a:defRPr sz="1600"/>
            </a:lvl8pPr>
            <a:lvl9pPr marL="5486263" lvl="8" indent="-406390" rtl="0">
              <a:lnSpc>
                <a:spcPct val="100000"/>
              </a:lnSpc>
              <a:spcBef>
                <a:spcPts val="2133"/>
              </a:spcBef>
              <a:spcAft>
                <a:spcPts val="2133"/>
              </a:spcAft>
              <a:buSzPts val="1200"/>
              <a:buChar char="■"/>
              <a:defRPr sz="1600"/>
            </a:lvl9pPr>
          </a:lstStyle>
          <a:p>
            <a:endParaRPr dirty="0"/>
          </a:p>
        </p:txBody>
      </p:sp>
    </p:spTree>
    <p:extLst>
      <p:ext uri="{BB962C8B-B14F-4D97-AF65-F5344CB8AC3E}">
        <p14:creationId xmlns:p14="http://schemas.microsoft.com/office/powerpoint/2010/main" val="183331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4"/>
        <p:cNvGrpSpPr/>
        <p:nvPr/>
      </p:nvGrpSpPr>
      <p:grpSpPr>
        <a:xfrm>
          <a:off x="0" y="0"/>
          <a:ext cx="0" cy="0"/>
          <a:chOff x="0" y="0"/>
          <a:chExt cx="0" cy="0"/>
        </a:xfrm>
      </p:grpSpPr>
      <p:sp>
        <p:nvSpPr>
          <p:cNvPr id="15" name="Google Shape;15;p3"/>
          <p:cNvSpPr/>
          <p:nvPr/>
        </p:nvSpPr>
        <p:spPr>
          <a:xfrm rot="-2700000">
            <a:off x="7252931" y="-3448803"/>
            <a:ext cx="14195876" cy="14195876"/>
          </a:xfrm>
          <a:prstGeom prst="halfFrame">
            <a:avLst>
              <a:gd name="adj1" fmla="val 33333"/>
              <a:gd name="adj2" fmla="val 78461"/>
            </a:avLst>
          </a:prstGeom>
          <a:solidFill>
            <a:srgbClr val="80BA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solidFill>
                <a:schemeClr val="accent6"/>
              </a:solidFill>
              <a:latin typeface="Calibri" panose="020F0502020204030204" pitchFamily="34" charset="0"/>
            </a:endParaRPr>
          </a:p>
        </p:txBody>
      </p:sp>
      <p:sp>
        <p:nvSpPr>
          <p:cNvPr id="17" name="Google Shape;17;p3"/>
          <p:cNvSpPr txBox="1">
            <a:spLocks noGrp="1"/>
          </p:cNvSpPr>
          <p:nvPr>
            <p:ph type="title"/>
          </p:nvPr>
        </p:nvSpPr>
        <p:spPr>
          <a:xfrm>
            <a:off x="4919967" y="2249400"/>
            <a:ext cx="5830800" cy="23592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6000" b="0" i="0">
                <a:solidFill>
                  <a:srgbClr val="272727"/>
                </a:solidFill>
                <a:latin typeface="Calibri" panose="020F0502020204030204" pitchFamily="34" charset="0"/>
              </a:defRPr>
            </a:lvl1pPr>
            <a:lvl2pPr lvl="1" algn="ctr" rtl="0">
              <a:spcBef>
                <a:spcPts val="0"/>
              </a:spcBef>
              <a:spcAft>
                <a:spcPts val="0"/>
              </a:spcAft>
              <a:buNone/>
              <a:defRPr sz="6000" b="1">
                <a:solidFill>
                  <a:schemeClr val="lt1"/>
                </a:solidFill>
              </a:defRPr>
            </a:lvl2pPr>
            <a:lvl3pPr lvl="2" algn="ctr" rtl="0">
              <a:spcBef>
                <a:spcPts val="0"/>
              </a:spcBef>
              <a:spcAft>
                <a:spcPts val="0"/>
              </a:spcAft>
              <a:buNone/>
              <a:defRPr sz="6000" b="1">
                <a:solidFill>
                  <a:schemeClr val="lt1"/>
                </a:solidFill>
              </a:defRPr>
            </a:lvl3pPr>
            <a:lvl4pPr lvl="3" algn="ctr" rtl="0">
              <a:spcBef>
                <a:spcPts val="0"/>
              </a:spcBef>
              <a:spcAft>
                <a:spcPts val="0"/>
              </a:spcAft>
              <a:buNone/>
              <a:defRPr sz="6000" b="1">
                <a:solidFill>
                  <a:schemeClr val="lt1"/>
                </a:solidFill>
              </a:defRPr>
            </a:lvl4pPr>
            <a:lvl5pPr lvl="4" algn="ctr" rtl="0">
              <a:spcBef>
                <a:spcPts val="0"/>
              </a:spcBef>
              <a:spcAft>
                <a:spcPts val="0"/>
              </a:spcAft>
              <a:buNone/>
              <a:defRPr sz="6000" b="1">
                <a:solidFill>
                  <a:schemeClr val="lt1"/>
                </a:solidFill>
              </a:defRPr>
            </a:lvl5pPr>
            <a:lvl6pPr lvl="5" algn="ctr" rtl="0">
              <a:spcBef>
                <a:spcPts val="0"/>
              </a:spcBef>
              <a:spcAft>
                <a:spcPts val="0"/>
              </a:spcAft>
              <a:buNone/>
              <a:defRPr sz="6000" b="1">
                <a:solidFill>
                  <a:schemeClr val="lt1"/>
                </a:solidFill>
              </a:defRPr>
            </a:lvl6pPr>
            <a:lvl7pPr lvl="6" algn="ctr" rtl="0">
              <a:spcBef>
                <a:spcPts val="0"/>
              </a:spcBef>
              <a:spcAft>
                <a:spcPts val="0"/>
              </a:spcAft>
              <a:buNone/>
              <a:defRPr sz="6000" b="1">
                <a:solidFill>
                  <a:schemeClr val="lt1"/>
                </a:solidFill>
              </a:defRPr>
            </a:lvl7pPr>
            <a:lvl8pPr lvl="7" algn="ctr" rtl="0">
              <a:spcBef>
                <a:spcPts val="0"/>
              </a:spcBef>
              <a:spcAft>
                <a:spcPts val="0"/>
              </a:spcAft>
              <a:buNone/>
              <a:defRPr sz="6000" b="1">
                <a:solidFill>
                  <a:schemeClr val="lt1"/>
                </a:solidFill>
              </a:defRPr>
            </a:lvl8pPr>
            <a:lvl9pPr lvl="8" algn="ctr" rtl="0">
              <a:spcBef>
                <a:spcPts val="0"/>
              </a:spcBef>
              <a:spcAft>
                <a:spcPts val="0"/>
              </a:spcAft>
              <a:buNone/>
              <a:defRPr sz="6000" b="1">
                <a:solidFill>
                  <a:schemeClr val="lt1"/>
                </a:solidFill>
              </a:defRPr>
            </a:lvl9pPr>
          </a:lstStyle>
          <a:p>
            <a:endParaRPr dirty="0"/>
          </a:p>
        </p:txBody>
      </p:sp>
      <p:sp>
        <p:nvSpPr>
          <p:cNvPr id="16" name="Google Shape;16;p3"/>
          <p:cNvSpPr/>
          <p:nvPr/>
        </p:nvSpPr>
        <p:spPr>
          <a:xfrm rot="2700000">
            <a:off x="11243898" y="2297225"/>
            <a:ext cx="2263873" cy="2263873"/>
          </a:xfrm>
          <a:prstGeom prst="rtTriangl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pic>
        <p:nvPicPr>
          <p:cNvPr id="2" name="Picture 1" descr="A black background with a black square&#10;&#10;Description automatically generated">
            <a:extLst>
              <a:ext uri="{FF2B5EF4-FFF2-40B4-BE49-F238E27FC236}">
                <a16:creationId xmlns:a16="http://schemas.microsoft.com/office/drawing/2014/main" id="{A993D90F-D58B-9A1F-D93D-50A4190A5C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6" y="6003411"/>
            <a:ext cx="2733298" cy="762781"/>
          </a:xfrm>
          <a:prstGeom prst="rect">
            <a:avLst/>
          </a:prstGeom>
        </p:spPr>
      </p:pic>
    </p:spTree>
    <p:extLst>
      <p:ext uri="{BB962C8B-B14F-4D97-AF65-F5344CB8AC3E}">
        <p14:creationId xmlns:p14="http://schemas.microsoft.com/office/powerpoint/2010/main" val="3115267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2" name="Google Shape;52;p8"/>
          <p:cNvSpPr txBox="1">
            <a:spLocks noGrp="1"/>
          </p:cNvSpPr>
          <p:nvPr>
            <p:ph type="ctrTitle"/>
          </p:nvPr>
        </p:nvSpPr>
        <p:spPr>
          <a:xfrm>
            <a:off x="950967" y="739036"/>
            <a:ext cx="4180400" cy="2427397"/>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5200"/>
              <a:buNone/>
              <a:defRPr sz="6000" b="0" i="0">
                <a:solidFill>
                  <a:srgbClr val="272727"/>
                </a:solidFill>
                <a:latin typeface="Calibri" panose="020F0502020204030204" pitchFamily="34" charset="0"/>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dirty="0"/>
          </a:p>
        </p:txBody>
      </p:sp>
      <p:sp>
        <p:nvSpPr>
          <p:cNvPr id="53" name="Google Shape;53;p8"/>
          <p:cNvSpPr txBox="1">
            <a:spLocks noGrp="1"/>
          </p:cNvSpPr>
          <p:nvPr>
            <p:ph type="subTitle" idx="1"/>
          </p:nvPr>
        </p:nvSpPr>
        <p:spPr>
          <a:xfrm>
            <a:off x="1092567" y="3471067"/>
            <a:ext cx="3897200" cy="16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200"/>
              <a:buFont typeface="Montserrat Light"/>
              <a:buNone/>
              <a:defRPr sz="3200" b="0" i="0">
                <a:solidFill>
                  <a:srgbClr val="272727"/>
                </a:solidFill>
                <a:latin typeface="Calibri" panose="020F0502020204030204" pitchFamily="34" charset="0"/>
                <a:ea typeface="Lato" panose="020F0502020204030203" pitchFamily="34" charset="77"/>
                <a:cs typeface="Calibri" panose="020F0502020204030204" pitchFamily="34" charset="0"/>
                <a:sym typeface="Comfortaa Medium"/>
              </a:defRPr>
            </a:lvl1pPr>
            <a:lvl2pPr lvl="1" algn="ctr" rtl="0">
              <a:lnSpc>
                <a:spcPct val="100000"/>
              </a:lnSpc>
              <a:spcBef>
                <a:spcPts val="0"/>
              </a:spcBef>
              <a:spcAft>
                <a:spcPts val="0"/>
              </a:spcAft>
              <a:buClr>
                <a:schemeClr val="lt1"/>
              </a:buClr>
              <a:buSzPts val="1200"/>
              <a:buFont typeface="Montserrat Light"/>
              <a:buNone/>
              <a:defRPr sz="1600">
                <a:solidFill>
                  <a:schemeClr val="lt1"/>
                </a:solidFill>
                <a:latin typeface="Montserrat Light"/>
                <a:ea typeface="Montserrat Light"/>
                <a:cs typeface="Montserrat Light"/>
                <a:sym typeface="Montserrat Light"/>
              </a:defRPr>
            </a:lvl2pPr>
            <a:lvl3pPr lvl="2" algn="ctr" rtl="0">
              <a:lnSpc>
                <a:spcPct val="100000"/>
              </a:lnSpc>
              <a:spcBef>
                <a:spcPts val="0"/>
              </a:spcBef>
              <a:spcAft>
                <a:spcPts val="0"/>
              </a:spcAft>
              <a:buClr>
                <a:schemeClr val="lt1"/>
              </a:buClr>
              <a:buSzPts val="1200"/>
              <a:buFont typeface="Montserrat Light"/>
              <a:buNone/>
              <a:defRPr sz="1600">
                <a:solidFill>
                  <a:schemeClr val="lt1"/>
                </a:solidFill>
                <a:latin typeface="Montserrat Light"/>
                <a:ea typeface="Montserrat Light"/>
                <a:cs typeface="Montserrat Light"/>
                <a:sym typeface="Montserrat Light"/>
              </a:defRPr>
            </a:lvl3pPr>
            <a:lvl4pPr lvl="3" algn="ctr" rtl="0">
              <a:lnSpc>
                <a:spcPct val="100000"/>
              </a:lnSpc>
              <a:spcBef>
                <a:spcPts val="0"/>
              </a:spcBef>
              <a:spcAft>
                <a:spcPts val="0"/>
              </a:spcAft>
              <a:buClr>
                <a:schemeClr val="lt1"/>
              </a:buClr>
              <a:buSzPts val="1200"/>
              <a:buFont typeface="Montserrat Light"/>
              <a:buNone/>
              <a:defRPr sz="1600">
                <a:solidFill>
                  <a:schemeClr val="lt1"/>
                </a:solidFill>
                <a:latin typeface="Montserrat Light"/>
                <a:ea typeface="Montserrat Light"/>
                <a:cs typeface="Montserrat Light"/>
                <a:sym typeface="Montserrat Light"/>
              </a:defRPr>
            </a:lvl4pPr>
            <a:lvl5pPr lvl="4" algn="ctr" rtl="0">
              <a:lnSpc>
                <a:spcPct val="100000"/>
              </a:lnSpc>
              <a:spcBef>
                <a:spcPts val="0"/>
              </a:spcBef>
              <a:spcAft>
                <a:spcPts val="0"/>
              </a:spcAft>
              <a:buClr>
                <a:schemeClr val="lt1"/>
              </a:buClr>
              <a:buSzPts val="1200"/>
              <a:buFont typeface="Montserrat Light"/>
              <a:buNone/>
              <a:defRPr sz="1600">
                <a:solidFill>
                  <a:schemeClr val="lt1"/>
                </a:solidFill>
                <a:latin typeface="Montserrat Light"/>
                <a:ea typeface="Montserrat Light"/>
                <a:cs typeface="Montserrat Light"/>
                <a:sym typeface="Montserrat Light"/>
              </a:defRPr>
            </a:lvl5pPr>
            <a:lvl6pPr lvl="5" algn="ctr" rtl="0">
              <a:lnSpc>
                <a:spcPct val="100000"/>
              </a:lnSpc>
              <a:spcBef>
                <a:spcPts val="0"/>
              </a:spcBef>
              <a:spcAft>
                <a:spcPts val="0"/>
              </a:spcAft>
              <a:buClr>
                <a:schemeClr val="lt1"/>
              </a:buClr>
              <a:buSzPts val="1200"/>
              <a:buFont typeface="Montserrat Light"/>
              <a:buNone/>
              <a:defRPr sz="1600">
                <a:solidFill>
                  <a:schemeClr val="lt1"/>
                </a:solidFill>
                <a:latin typeface="Montserrat Light"/>
                <a:ea typeface="Montserrat Light"/>
                <a:cs typeface="Montserrat Light"/>
                <a:sym typeface="Montserrat Light"/>
              </a:defRPr>
            </a:lvl6pPr>
            <a:lvl7pPr lvl="6" algn="ctr" rtl="0">
              <a:lnSpc>
                <a:spcPct val="100000"/>
              </a:lnSpc>
              <a:spcBef>
                <a:spcPts val="0"/>
              </a:spcBef>
              <a:spcAft>
                <a:spcPts val="0"/>
              </a:spcAft>
              <a:buClr>
                <a:schemeClr val="lt1"/>
              </a:buClr>
              <a:buSzPts val="1200"/>
              <a:buFont typeface="Montserrat Light"/>
              <a:buNone/>
              <a:defRPr sz="1600">
                <a:solidFill>
                  <a:schemeClr val="lt1"/>
                </a:solidFill>
                <a:latin typeface="Montserrat Light"/>
                <a:ea typeface="Montserrat Light"/>
                <a:cs typeface="Montserrat Light"/>
                <a:sym typeface="Montserrat Light"/>
              </a:defRPr>
            </a:lvl7pPr>
            <a:lvl8pPr lvl="7" algn="ctr" rtl="0">
              <a:lnSpc>
                <a:spcPct val="100000"/>
              </a:lnSpc>
              <a:spcBef>
                <a:spcPts val="0"/>
              </a:spcBef>
              <a:spcAft>
                <a:spcPts val="0"/>
              </a:spcAft>
              <a:buClr>
                <a:schemeClr val="lt1"/>
              </a:buClr>
              <a:buSzPts val="1200"/>
              <a:buFont typeface="Montserrat Light"/>
              <a:buNone/>
              <a:defRPr sz="1600">
                <a:solidFill>
                  <a:schemeClr val="lt1"/>
                </a:solidFill>
                <a:latin typeface="Montserrat Light"/>
                <a:ea typeface="Montserrat Light"/>
                <a:cs typeface="Montserrat Light"/>
                <a:sym typeface="Montserrat Light"/>
              </a:defRPr>
            </a:lvl8pPr>
            <a:lvl9pPr lvl="8" algn="ctr" rtl="0">
              <a:lnSpc>
                <a:spcPct val="100000"/>
              </a:lnSpc>
              <a:spcBef>
                <a:spcPts val="0"/>
              </a:spcBef>
              <a:spcAft>
                <a:spcPts val="0"/>
              </a:spcAft>
              <a:buClr>
                <a:schemeClr val="lt1"/>
              </a:buClr>
              <a:buSzPts val="1200"/>
              <a:buFont typeface="Montserrat Light"/>
              <a:buNone/>
              <a:defRPr sz="1600">
                <a:solidFill>
                  <a:schemeClr val="lt1"/>
                </a:solidFill>
                <a:latin typeface="Montserrat Light"/>
                <a:ea typeface="Montserrat Light"/>
                <a:cs typeface="Montserrat Light"/>
                <a:sym typeface="Montserrat Light"/>
              </a:defRPr>
            </a:lvl9pPr>
          </a:lstStyle>
          <a:p>
            <a:endParaRPr dirty="0"/>
          </a:p>
        </p:txBody>
      </p:sp>
      <p:sp>
        <p:nvSpPr>
          <p:cNvPr id="54" name="Google Shape;54;p8"/>
          <p:cNvSpPr/>
          <p:nvPr/>
        </p:nvSpPr>
        <p:spPr>
          <a:xfrm>
            <a:off x="6444400" y="0"/>
            <a:ext cx="5747600" cy="6858000"/>
          </a:xfrm>
          <a:prstGeom prst="rect">
            <a:avLst/>
          </a:prstGeom>
          <a:solidFill>
            <a:srgbClr val="4F2C1D">
              <a:alpha val="84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sp>
        <p:nvSpPr>
          <p:cNvPr id="55" name="Google Shape;55;p8"/>
          <p:cNvSpPr/>
          <p:nvPr/>
        </p:nvSpPr>
        <p:spPr>
          <a:xfrm rot="-2700000">
            <a:off x="11819341" y="2621846"/>
            <a:ext cx="759716" cy="759716"/>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sp>
        <p:nvSpPr>
          <p:cNvPr id="56" name="Google Shape;56;p8"/>
          <p:cNvSpPr/>
          <p:nvPr userDrawn="1"/>
        </p:nvSpPr>
        <p:spPr>
          <a:xfrm rot="-2700000">
            <a:off x="5716142" y="1572876"/>
            <a:ext cx="759716" cy="759716"/>
          </a:xfrm>
          <a:prstGeom prst="rect">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sp>
        <p:nvSpPr>
          <p:cNvPr id="57" name="Google Shape;57;p8"/>
          <p:cNvSpPr/>
          <p:nvPr userDrawn="1"/>
        </p:nvSpPr>
        <p:spPr>
          <a:xfrm rot="-2700000">
            <a:off x="5716142" y="3904408"/>
            <a:ext cx="759716" cy="759716"/>
          </a:xfrm>
          <a:prstGeom prst="rect">
            <a:avLst/>
          </a:prstGeom>
          <a:solidFill>
            <a:schemeClr val="bg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pic>
        <p:nvPicPr>
          <p:cNvPr id="2" name="Picture 1" descr="A black background with a black square&#10;&#10;Description automatically generated">
            <a:extLst>
              <a:ext uri="{FF2B5EF4-FFF2-40B4-BE49-F238E27FC236}">
                <a16:creationId xmlns:a16="http://schemas.microsoft.com/office/drawing/2014/main" id="{01FD9958-ABD8-116A-EE1D-E0B15E40FA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6" y="6003411"/>
            <a:ext cx="2733298" cy="762781"/>
          </a:xfrm>
          <a:prstGeom prst="rect">
            <a:avLst/>
          </a:prstGeom>
        </p:spPr>
      </p:pic>
    </p:spTree>
    <p:extLst>
      <p:ext uri="{BB962C8B-B14F-4D97-AF65-F5344CB8AC3E}">
        <p14:creationId xmlns:p14="http://schemas.microsoft.com/office/powerpoint/2010/main" val="305455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ly Title 5" userDrawn="1">
  <p:cSld name="Only Title 5">
    <p:spTree>
      <p:nvGrpSpPr>
        <p:cNvPr id="1" name="Shape 335"/>
        <p:cNvGrpSpPr/>
        <p:nvPr/>
      </p:nvGrpSpPr>
      <p:grpSpPr>
        <a:xfrm>
          <a:off x="0" y="0"/>
          <a:ext cx="0" cy="0"/>
          <a:chOff x="0" y="0"/>
          <a:chExt cx="0" cy="0"/>
        </a:xfrm>
      </p:grpSpPr>
      <p:sp>
        <p:nvSpPr>
          <p:cNvPr id="336" name="Google Shape;336;p42"/>
          <p:cNvSpPr txBox="1">
            <a:spLocks noGrp="1"/>
          </p:cNvSpPr>
          <p:nvPr>
            <p:ph type="title"/>
          </p:nvPr>
        </p:nvSpPr>
        <p:spPr>
          <a:xfrm>
            <a:off x="171364" y="209672"/>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ubik"/>
              <a:buNone/>
              <a:defRPr sz="3200" b="0" i="0">
                <a:solidFill>
                  <a:srgbClr val="272727"/>
                </a:solidFill>
                <a:latin typeface="Calibri" panose="020F0502020204030204" pitchFamily="34" charset="0"/>
                <a:ea typeface="Lato" panose="020F0502020204030203" pitchFamily="34" charset="77"/>
                <a:cs typeface="Calibri" panose="020F0502020204030204" pitchFamily="34" charset="0"/>
                <a:sym typeface="Rubik"/>
              </a:defRPr>
            </a:lvl1pPr>
            <a:lvl2pPr lvl="1"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9pPr>
          </a:lstStyle>
          <a:p>
            <a:endParaRPr dirty="0"/>
          </a:p>
        </p:txBody>
      </p:sp>
      <p:sp>
        <p:nvSpPr>
          <p:cNvPr id="3" name="Google Shape;45;p7">
            <a:extLst>
              <a:ext uri="{FF2B5EF4-FFF2-40B4-BE49-F238E27FC236}">
                <a16:creationId xmlns:a16="http://schemas.microsoft.com/office/drawing/2014/main" id="{0E4C1419-1F2B-C74D-4D4A-DB2AE357A894}"/>
              </a:ext>
            </a:extLst>
          </p:cNvPr>
          <p:cNvSpPr txBox="1">
            <a:spLocks noGrp="1"/>
          </p:cNvSpPr>
          <p:nvPr>
            <p:ph type="body" idx="1"/>
          </p:nvPr>
        </p:nvSpPr>
        <p:spPr>
          <a:xfrm>
            <a:off x="197764" y="1353612"/>
            <a:ext cx="10263600" cy="4417267"/>
          </a:xfrm>
          <a:prstGeom prst="rect">
            <a:avLst/>
          </a:prstGeom>
        </p:spPr>
        <p:txBody>
          <a:bodyPr spcFirstLastPara="1" wrap="square" lIns="91425" tIns="91425" rIns="91425" bIns="91425" anchor="t" anchorCtr="0">
            <a:noAutofit/>
          </a:bodyPr>
          <a:lstStyle>
            <a:lvl1pPr marL="609585" lvl="0" indent="-406390" algn="l" rtl="0">
              <a:lnSpc>
                <a:spcPct val="100000"/>
              </a:lnSpc>
              <a:spcBef>
                <a:spcPts val="0"/>
              </a:spcBef>
              <a:spcAft>
                <a:spcPts val="1200"/>
              </a:spcAft>
              <a:buSzPct val="76000"/>
              <a:buChar char="●"/>
              <a:defRPr sz="2600" b="0" i="0">
                <a:solidFill>
                  <a:schemeClr val="bg2">
                    <a:lumMod val="10000"/>
                  </a:schemeClr>
                </a:solidFill>
                <a:latin typeface="Calibri" panose="020F0502020204030204" pitchFamily="34" charset="0"/>
                <a:ea typeface="Lato" panose="020F0502020204030203" pitchFamily="34" charset="77"/>
                <a:cs typeface="Calibri" panose="020F0502020204030204" pitchFamily="34" charset="0"/>
                <a:sym typeface="Comfortaa Medium"/>
              </a:defRPr>
            </a:lvl1pPr>
            <a:lvl2pPr marL="1219170" lvl="1" indent="-406390" rtl="0">
              <a:lnSpc>
                <a:spcPct val="100000"/>
              </a:lnSpc>
              <a:spcBef>
                <a:spcPts val="0"/>
              </a:spcBef>
              <a:spcAft>
                <a:spcPts val="0"/>
              </a:spcAft>
              <a:buSzPts val="1200"/>
              <a:buChar char="○"/>
              <a:defRPr sz="1600"/>
            </a:lvl2pPr>
            <a:lvl3pPr marL="1828754" lvl="2" indent="-406390" rtl="0">
              <a:lnSpc>
                <a:spcPct val="100000"/>
              </a:lnSpc>
              <a:spcBef>
                <a:spcPts val="2133"/>
              </a:spcBef>
              <a:spcAft>
                <a:spcPts val="0"/>
              </a:spcAft>
              <a:buSzPts val="1200"/>
              <a:buChar char="■"/>
              <a:defRPr sz="1600"/>
            </a:lvl3pPr>
            <a:lvl4pPr marL="2438339" lvl="3" indent="-406390" rtl="0">
              <a:lnSpc>
                <a:spcPct val="100000"/>
              </a:lnSpc>
              <a:spcBef>
                <a:spcPts val="2133"/>
              </a:spcBef>
              <a:spcAft>
                <a:spcPts val="0"/>
              </a:spcAft>
              <a:buSzPts val="1200"/>
              <a:buChar char="●"/>
              <a:defRPr sz="1600"/>
            </a:lvl4pPr>
            <a:lvl5pPr marL="3047924" lvl="4" indent="-406390" rtl="0">
              <a:lnSpc>
                <a:spcPct val="100000"/>
              </a:lnSpc>
              <a:spcBef>
                <a:spcPts val="2133"/>
              </a:spcBef>
              <a:spcAft>
                <a:spcPts val="0"/>
              </a:spcAft>
              <a:buSzPts val="1200"/>
              <a:buChar char="○"/>
              <a:defRPr sz="1600"/>
            </a:lvl5pPr>
            <a:lvl6pPr marL="3657509" lvl="5" indent="-406390" rtl="0">
              <a:lnSpc>
                <a:spcPct val="100000"/>
              </a:lnSpc>
              <a:spcBef>
                <a:spcPts val="2133"/>
              </a:spcBef>
              <a:spcAft>
                <a:spcPts val="0"/>
              </a:spcAft>
              <a:buSzPts val="1200"/>
              <a:buChar char="■"/>
              <a:defRPr sz="1600"/>
            </a:lvl6pPr>
            <a:lvl7pPr marL="4267093" lvl="6" indent="-406390" rtl="0">
              <a:lnSpc>
                <a:spcPct val="100000"/>
              </a:lnSpc>
              <a:spcBef>
                <a:spcPts val="2133"/>
              </a:spcBef>
              <a:spcAft>
                <a:spcPts val="0"/>
              </a:spcAft>
              <a:buSzPts val="1200"/>
              <a:buChar char="●"/>
              <a:defRPr sz="1600"/>
            </a:lvl7pPr>
            <a:lvl8pPr marL="4876678" lvl="7" indent="-406390" rtl="0">
              <a:lnSpc>
                <a:spcPct val="100000"/>
              </a:lnSpc>
              <a:spcBef>
                <a:spcPts val="2133"/>
              </a:spcBef>
              <a:spcAft>
                <a:spcPts val="0"/>
              </a:spcAft>
              <a:buSzPts val="1200"/>
              <a:buChar char="○"/>
              <a:defRPr sz="1600"/>
            </a:lvl8pPr>
            <a:lvl9pPr marL="5486263" lvl="8" indent="-406390" rtl="0">
              <a:lnSpc>
                <a:spcPct val="100000"/>
              </a:lnSpc>
              <a:spcBef>
                <a:spcPts val="2133"/>
              </a:spcBef>
              <a:spcAft>
                <a:spcPts val="2133"/>
              </a:spcAft>
              <a:buSzPts val="1200"/>
              <a:buChar char="■"/>
              <a:defRPr sz="1600"/>
            </a:lvl9pPr>
          </a:lstStyle>
          <a:p>
            <a:endParaRPr dirty="0"/>
          </a:p>
        </p:txBody>
      </p:sp>
      <p:sp>
        <p:nvSpPr>
          <p:cNvPr id="337" name="Google Shape;337;p42"/>
          <p:cNvSpPr/>
          <p:nvPr/>
        </p:nvSpPr>
        <p:spPr>
          <a:xfrm>
            <a:off x="11124320" y="0"/>
            <a:ext cx="1077840" cy="6867200"/>
          </a:xfrm>
          <a:prstGeom prst="rect">
            <a:avLst/>
          </a:prstGeom>
          <a:solidFill>
            <a:srgbClr val="4F2C1D">
              <a:alpha val="83702"/>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sp>
        <p:nvSpPr>
          <p:cNvPr id="339" name="Google Shape;339;p42"/>
          <p:cNvSpPr/>
          <p:nvPr/>
        </p:nvSpPr>
        <p:spPr>
          <a:xfrm rot="-2700000">
            <a:off x="11817343" y="5662697"/>
            <a:ext cx="759716" cy="759716"/>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pic>
        <p:nvPicPr>
          <p:cNvPr id="2" name="Picture 1" descr="A black background with a black square&#10;&#10;Description automatically generated">
            <a:extLst>
              <a:ext uri="{FF2B5EF4-FFF2-40B4-BE49-F238E27FC236}">
                <a16:creationId xmlns:a16="http://schemas.microsoft.com/office/drawing/2014/main" id="{9A49B789-E1C9-A701-6E5E-9C80BFDDB9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6" y="6003411"/>
            <a:ext cx="2733298" cy="762781"/>
          </a:xfrm>
          <a:prstGeom prst="rect">
            <a:avLst/>
          </a:prstGeom>
        </p:spPr>
      </p:pic>
    </p:spTree>
    <p:extLst>
      <p:ext uri="{BB962C8B-B14F-4D97-AF65-F5344CB8AC3E}">
        <p14:creationId xmlns:p14="http://schemas.microsoft.com/office/powerpoint/2010/main" val="2021835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ly Title 5" preserve="1" userDrawn="1">
  <p:cSld name="1_Only Title 5">
    <p:spTree>
      <p:nvGrpSpPr>
        <p:cNvPr id="1" name="Shape 335"/>
        <p:cNvGrpSpPr/>
        <p:nvPr/>
      </p:nvGrpSpPr>
      <p:grpSpPr>
        <a:xfrm>
          <a:off x="0" y="0"/>
          <a:ext cx="0" cy="0"/>
          <a:chOff x="0" y="0"/>
          <a:chExt cx="0" cy="0"/>
        </a:xfrm>
      </p:grpSpPr>
      <p:sp>
        <p:nvSpPr>
          <p:cNvPr id="336" name="Google Shape;336;p42"/>
          <p:cNvSpPr txBox="1">
            <a:spLocks noGrp="1"/>
          </p:cNvSpPr>
          <p:nvPr>
            <p:ph type="title"/>
          </p:nvPr>
        </p:nvSpPr>
        <p:spPr>
          <a:xfrm>
            <a:off x="171364" y="209672"/>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ubik"/>
              <a:buNone/>
              <a:defRPr sz="3200" b="0" i="0">
                <a:solidFill>
                  <a:srgbClr val="272727"/>
                </a:solidFill>
                <a:latin typeface="Calibri" panose="020F0502020204030204" pitchFamily="34" charset="0"/>
                <a:ea typeface="Lato" panose="020F0502020204030203" pitchFamily="34" charset="77"/>
                <a:cs typeface="Calibri" panose="020F0502020204030204" pitchFamily="34" charset="0"/>
                <a:sym typeface="Rubik"/>
              </a:defRPr>
            </a:lvl1pPr>
            <a:lvl2pPr lvl="1"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9pPr>
          </a:lstStyle>
          <a:p>
            <a:endParaRPr dirty="0"/>
          </a:p>
        </p:txBody>
      </p:sp>
      <p:sp>
        <p:nvSpPr>
          <p:cNvPr id="337" name="Google Shape;337;p42"/>
          <p:cNvSpPr/>
          <p:nvPr/>
        </p:nvSpPr>
        <p:spPr>
          <a:xfrm>
            <a:off x="11124320" y="0"/>
            <a:ext cx="1077840" cy="6867200"/>
          </a:xfrm>
          <a:prstGeom prst="rect">
            <a:avLst/>
          </a:prstGeom>
          <a:solidFill>
            <a:srgbClr val="4F2C1D">
              <a:alpha val="83702"/>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sp>
        <p:nvSpPr>
          <p:cNvPr id="339" name="Google Shape;339;p42"/>
          <p:cNvSpPr/>
          <p:nvPr/>
        </p:nvSpPr>
        <p:spPr>
          <a:xfrm rot="-2700000">
            <a:off x="11817343" y="5662697"/>
            <a:ext cx="759716" cy="759716"/>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sp>
        <p:nvSpPr>
          <p:cNvPr id="2" name="Google Shape;339;p42">
            <a:extLst>
              <a:ext uri="{FF2B5EF4-FFF2-40B4-BE49-F238E27FC236}">
                <a16:creationId xmlns:a16="http://schemas.microsoft.com/office/drawing/2014/main" id="{9F4C4359-FA06-4441-64B5-FDA1A2D7ED7E}"/>
              </a:ext>
            </a:extLst>
          </p:cNvPr>
          <p:cNvSpPr/>
          <p:nvPr userDrawn="1"/>
        </p:nvSpPr>
        <p:spPr>
          <a:xfrm rot="-2700000">
            <a:off x="11822302" y="3965977"/>
            <a:ext cx="759716" cy="759716"/>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pic>
        <p:nvPicPr>
          <p:cNvPr id="5" name="Picture 4" descr="A black background with a black square&#10;&#10;Description automatically generated">
            <a:extLst>
              <a:ext uri="{FF2B5EF4-FFF2-40B4-BE49-F238E27FC236}">
                <a16:creationId xmlns:a16="http://schemas.microsoft.com/office/drawing/2014/main" id="{0BCAF722-6F82-3B52-8C89-95262E7A94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6" y="6003411"/>
            <a:ext cx="2733298" cy="762781"/>
          </a:xfrm>
          <a:prstGeom prst="rect">
            <a:avLst/>
          </a:prstGeom>
        </p:spPr>
      </p:pic>
      <p:sp>
        <p:nvSpPr>
          <p:cNvPr id="4" name="Google Shape;45;p7">
            <a:extLst>
              <a:ext uri="{FF2B5EF4-FFF2-40B4-BE49-F238E27FC236}">
                <a16:creationId xmlns:a16="http://schemas.microsoft.com/office/drawing/2014/main" id="{8F1083BE-9094-2CD2-25AD-6CD4E90B3336}"/>
              </a:ext>
            </a:extLst>
          </p:cNvPr>
          <p:cNvSpPr txBox="1">
            <a:spLocks noGrp="1"/>
          </p:cNvSpPr>
          <p:nvPr>
            <p:ph type="body" idx="1"/>
          </p:nvPr>
        </p:nvSpPr>
        <p:spPr>
          <a:xfrm>
            <a:off x="197764" y="1353612"/>
            <a:ext cx="10263600" cy="4417267"/>
          </a:xfrm>
          <a:prstGeom prst="rect">
            <a:avLst/>
          </a:prstGeom>
        </p:spPr>
        <p:txBody>
          <a:bodyPr spcFirstLastPara="1" wrap="square" lIns="91425" tIns="91425" rIns="91425" bIns="91425" anchor="t" anchorCtr="0">
            <a:noAutofit/>
          </a:bodyPr>
          <a:lstStyle>
            <a:lvl1pPr marL="609585" lvl="0" indent="-406390" algn="l" rtl="0">
              <a:lnSpc>
                <a:spcPct val="100000"/>
              </a:lnSpc>
              <a:spcBef>
                <a:spcPts val="0"/>
              </a:spcBef>
              <a:spcAft>
                <a:spcPts val="1200"/>
              </a:spcAft>
              <a:buSzPct val="76000"/>
              <a:buChar char="●"/>
              <a:defRPr sz="2600" b="0" i="0">
                <a:solidFill>
                  <a:schemeClr val="bg2">
                    <a:lumMod val="10000"/>
                  </a:schemeClr>
                </a:solidFill>
                <a:latin typeface="Calibri" panose="020F0502020204030204" pitchFamily="34" charset="0"/>
                <a:ea typeface="Lato" panose="020F0502020204030203" pitchFamily="34" charset="77"/>
                <a:cs typeface="Calibri" panose="020F0502020204030204" pitchFamily="34" charset="0"/>
                <a:sym typeface="Comfortaa Medium"/>
              </a:defRPr>
            </a:lvl1pPr>
            <a:lvl2pPr marL="1219170" lvl="1" indent="-406390" rtl="0">
              <a:lnSpc>
                <a:spcPct val="100000"/>
              </a:lnSpc>
              <a:spcBef>
                <a:spcPts val="0"/>
              </a:spcBef>
              <a:spcAft>
                <a:spcPts val="0"/>
              </a:spcAft>
              <a:buSzPts val="1200"/>
              <a:buChar char="○"/>
              <a:defRPr sz="1600"/>
            </a:lvl2pPr>
            <a:lvl3pPr marL="1828754" lvl="2" indent="-406390" rtl="0">
              <a:lnSpc>
                <a:spcPct val="100000"/>
              </a:lnSpc>
              <a:spcBef>
                <a:spcPts val="2133"/>
              </a:spcBef>
              <a:spcAft>
                <a:spcPts val="0"/>
              </a:spcAft>
              <a:buSzPts val="1200"/>
              <a:buChar char="■"/>
              <a:defRPr sz="1600"/>
            </a:lvl3pPr>
            <a:lvl4pPr marL="2438339" lvl="3" indent="-406390" rtl="0">
              <a:lnSpc>
                <a:spcPct val="100000"/>
              </a:lnSpc>
              <a:spcBef>
                <a:spcPts val="2133"/>
              </a:spcBef>
              <a:spcAft>
                <a:spcPts val="0"/>
              </a:spcAft>
              <a:buSzPts val="1200"/>
              <a:buChar char="●"/>
              <a:defRPr sz="1600"/>
            </a:lvl4pPr>
            <a:lvl5pPr marL="3047924" lvl="4" indent="-406390" rtl="0">
              <a:lnSpc>
                <a:spcPct val="100000"/>
              </a:lnSpc>
              <a:spcBef>
                <a:spcPts val="2133"/>
              </a:spcBef>
              <a:spcAft>
                <a:spcPts val="0"/>
              </a:spcAft>
              <a:buSzPts val="1200"/>
              <a:buChar char="○"/>
              <a:defRPr sz="1600"/>
            </a:lvl5pPr>
            <a:lvl6pPr marL="3657509" lvl="5" indent="-406390" rtl="0">
              <a:lnSpc>
                <a:spcPct val="100000"/>
              </a:lnSpc>
              <a:spcBef>
                <a:spcPts val="2133"/>
              </a:spcBef>
              <a:spcAft>
                <a:spcPts val="0"/>
              </a:spcAft>
              <a:buSzPts val="1200"/>
              <a:buChar char="■"/>
              <a:defRPr sz="1600"/>
            </a:lvl6pPr>
            <a:lvl7pPr marL="4267093" lvl="6" indent="-406390" rtl="0">
              <a:lnSpc>
                <a:spcPct val="100000"/>
              </a:lnSpc>
              <a:spcBef>
                <a:spcPts val="2133"/>
              </a:spcBef>
              <a:spcAft>
                <a:spcPts val="0"/>
              </a:spcAft>
              <a:buSzPts val="1200"/>
              <a:buChar char="●"/>
              <a:defRPr sz="1600"/>
            </a:lvl7pPr>
            <a:lvl8pPr marL="4876678" lvl="7" indent="-406390" rtl="0">
              <a:lnSpc>
                <a:spcPct val="100000"/>
              </a:lnSpc>
              <a:spcBef>
                <a:spcPts val="2133"/>
              </a:spcBef>
              <a:spcAft>
                <a:spcPts val="0"/>
              </a:spcAft>
              <a:buSzPts val="1200"/>
              <a:buChar char="○"/>
              <a:defRPr sz="1600"/>
            </a:lvl8pPr>
            <a:lvl9pPr marL="5486263" lvl="8" indent="-406390" rtl="0">
              <a:lnSpc>
                <a:spcPct val="100000"/>
              </a:lnSpc>
              <a:spcBef>
                <a:spcPts val="2133"/>
              </a:spcBef>
              <a:spcAft>
                <a:spcPts val="2133"/>
              </a:spcAft>
              <a:buSzPts val="1200"/>
              <a:buChar char="■"/>
              <a:defRPr sz="1600"/>
            </a:lvl9pPr>
          </a:lstStyle>
          <a:p>
            <a:endParaRPr dirty="0"/>
          </a:p>
        </p:txBody>
      </p:sp>
    </p:spTree>
    <p:extLst>
      <p:ext uri="{BB962C8B-B14F-4D97-AF65-F5344CB8AC3E}">
        <p14:creationId xmlns:p14="http://schemas.microsoft.com/office/powerpoint/2010/main" val="811070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5" preserve="1" userDrawn="1">
  <p:cSld name="1_Only Title 5">
    <p:spTree>
      <p:nvGrpSpPr>
        <p:cNvPr id="1" name="Shape 335"/>
        <p:cNvGrpSpPr/>
        <p:nvPr/>
      </p:nvGrpSpPr>
      <p:grpSpPr>
        <a:xfrm>
          <a:off x="0" y="0"/>
          <a:ext cx="0" cy="0"/>
          <a:chOff x="0" y="0"/>
          <a:chExt cx="0" cy="0"/>
        </a:xfrm>
      </p:grpSpPr>
      <p:sp>
        <p:nvSpPr>
          <p:cNvPr id="336" name="Google Shape;336;p42"/>
          <p:cNvSpPr txBox="1">
            <a:spLocks noGrp="1"/>
          </p:cNvSpPr>
          <p:nvPr>
            <p:ph type="title"/>
          </p:nvPr>
        </p:nvSpPr>
        <p:spPr>
          <a:xfrm>
            <a:off x="171364" y="209672"/>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Rubik"/>
              <a:buNone/>
              <a:defRPr sz="3200" b="0" i="0">
                <a:solidFill>
                  <a:srgbClr val="272727"/>
                </a:solidFill>
                <a:latin typeface="Calibri" panose="020F0502020204030204" pitchFamily="34" charset="0"/>
                <a:ea typeface="Lato" panose="020F0502020204030203" pitchFamily="34" charset="77"/>
                <a:cs typeface="Calibri" panose="020F0502020204030204" pitchFamily="34" charset="0"/>
                <a:sym typeface="Rubik"/>
              </a:defRPr>
            </a:lvl1pPr>
            <a:lvl2pPr lvl="1"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2pPr>
            <a:lvl3pPr lvl="2"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3pPr>
            <a:lvl4pPr lvl="3"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4pPr>
            <a:lvl5pPr lvl="4"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5pPr>
            <a:lvl6pPr lvl="5"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6pPr>
            <a:lvl7pPr lvl="6"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7pPr>
            <a:lvl8pPr lvl="7"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8pPr>
            <a:lvl9pPr lvl="8" algn="ctr" rtl="0">
              <a:spcBef>
                <a:spcPts val="0"/>
              </a:spcBef>
              <a:spcAft>
                <a:spcPts val="0"/>
              </a:spcAft>
              <a:buClr>
                <a:schemeClr val="dk2"/>
              </a:buClr>
              <a:buSzPts val="2400"/>
              <a:buFont typeface="Rubik"/>
              <a:buNone/>
              <a:defRPr sz="3200" b="1">
                <a:solidFill>
                  <a:schemeClr val="dk2"/>
                </a:solidFill>
                <a:latin typeface="Rubik"/>
                <a:ea typeface="Rubik"/>
                <a:cs typeface="Rubik"/>
                <a:sym typeface="Rubik"/>
              </a:defRPr>
            </a:lvl9pPr>
          </a:lstStyle>
          <a:p>
            <a:endParaRPr dirty="0"/>
          </a:p>
        </p:txBody>
      </p:sp>
      <p:sp>
        <p:nvSpPr>
          <p:cNvPr id="3" name="Google Shape;45;p7">
            <a:extLst>
              <a:ext uri="{FF2B5EF4-FFF2-40B4-BE49-F238E27FC236}">
                <a16:creationId xmlns:a16="http://schemas.microsoft.com/office/drawing/2014/main" id="{0E4C1419-1F2B-C74D-4D4A-DB2AE357A894}"/>
              </a:ext>
            </a:extLst>
          </p:cNvPr>
          <p:cNvSpPr txBox="1">
            <a:spLocks noGrp="1"/>
          </p:cNvSpPr>
          <p:nvPr>
            <p:ph type="body" idx="1"/>
          </p:nvPr>
        </p:nvSpPr>
        <p:spPr>
          <a:xfrm>
            <a:off x="197764" y="1353612"/>
            <a:ext cx="10263600" cy="4417267"/>
          </a:xfrm>
          <a:prstGeom prst="rect">
            <a:avLst/>
          </a:prstGeom>
        </p:spPr>
        <p:txBody>
          <a:bodyPr spcFirstLastPara="1" wrap="square" lIns="91425" tIns="91425" rIns="91425" bIns="91425" anchor="t" anchorCtr="0">
            <a:noAutofit/>
          </a:bodyPr>
          <a:lstStyle>
            <a:lvl1pPr marL="609585" lvl="0" indent="-406390" algn="l" rtl="0">
              <a:lnSpc>
                <a:spcPct val="100000"/>
              </a:lnSpc>
              <a:spcBef>
                <a:spcPts val="0"/>
              </a:spcBef>
              <a:spcAft>
                <a:spcPts val="1200"/>
              </a:spcAft>
              <a:buSzPts val="1200"/>
              <a:buChar char="●"/>
              <a:defRPr sz="2600" b="0" i="0">
                <a:solidFill>
                  <a:schemeClr val="bg2">
                    <a:lumMod val="10000"/>
                  </a:schemeClr>
                </a:solidFill>
                <a:latin typeface="Calibri" panose="020F0502020204030204" pitchFamily="34" charset="0"/>
                <a:ea typeface="Lato" panose="020F0502020204030203" pitchFamily="34" charset="77"/>
                <a:cs typeface="Calibri" panose="020F0502020204030204" pitchFamily="34" charset="0"/>
                <a:sym typeface="Comfortaa Medium"/>
              </a:defRPr>
            </a:lvl1pPr>
            <a:lvl2pPr marL="1219170" lvl="1" indent="-406390" rtl="0">
              <a:lnSpc>
                <a:spcPct val="100000"/>
              </a:lnSpc>
              <a:spcBef>
                <a:spcPts val="0"/>
              </a:spcBef>
              <a:spcAft>
                <a:spcPts val="0"/>
              </a:spcAft>
              <a:buSzPts val="1200"/>
              <a:buChar char="○"/>
              <a:defRPr sz="1600"/>
            </a:lvl2pPr>
            <a:lvl3pPr marL="1828754" lvl="2" indent="-406390" rtl="0">
              <a:lnSpc>
                <a:spcPct val="100000"/>
              </a:lnSpc>
              <a:spcBef>
                <a:spcPts val="2133"/>
              </a:spcBef>
              <a:spcAft>
                <a:spcPts val="0"/>
              </a:spcAft>
              <a:buSzPts val="1200"/>
              <a:buChar char="■"/>
              <a:defRPr sz="1600"/>
            </a:lvl3pPr>
            <a:lvl4pPr marL="2438339" lvl="3" indent="-406390" rtl="0">
              <a:lnSpc>
                <a:spcPct val="100000"/>
              </a:lnSpc>
              <a:spcBef>
                <a:spcPts val="2133"/>
              </a:spcBef>
              <a:spcAft>
                <a:spcPts val="0"/>
              </a:spcAft>
              <a:buSzPts val="1200"/>
              <a:buChar char="●"/>
              <a:defRPr sz="1600"/>
            </a:lvl4pPr>
            <a:lvl5pPr marL="3047924" lvl="4" indent="-406390" rtl="0">
              <a:lnSpc>
                <a:spcPct val="100000"/>
              </a:lnSpc>
              <a:spcBef>
                <a:spcPts val="2133"/>
              </a:spcBef>
              <a:spcAft>
                <a:spcPts val="0"/>
              </a:spcAft>
              <a:buSzPts val="1200"/>
              <a:buChar char="○"/>
              <a:defRPr sz="1600"/>
            </a:lvl5pPr>
            <a:lvl6pPr marL="3657509" lvl="5" indent="-406390" rtl="0">
              <a:lnSpc>
                <a:spcPct val="100000"/>
              </a:lnSpc>
              <a:spcBef>
                <a:spcPts val="2133"/>
              </a:spcBef>
              <a:spcAft>
                <a:spcPts val="0"/>
              </a:spcAft>
              <a:buSzPts val="1200"/>
              <a:buChar char="■"/>
              <a:defRPr sz="1600"/>
            </a:lvl6pPr>
            <a:lvl7pPr marL="4267093" lvl="6" indent="-406390" rtl="0">
              <a:lnSpc>
                <a:spcPct val="100000"/>
              </a:lnSpc>
              <a:spcBef>
                <a:spcPts val="2133"/>
              </a:spcBef>
              <a:spcAft>
                <a:spcPts val="0"/>
              </a:spcAft>
              <a:buSzPts val="1200"/>
              <a:buChar char="●"/>
              <a:defRPr sz="1600"/>
            </a:lvl7pPr>
            <a:lvl8pPr marL="4876678" lvl="7" indent="-406390" rtl="0">
              <a:lnSpc>
                <a:spcPct val="100000"/>
              </a:lnSpc>
              <a:spcBef>
                <a:spcPts val="2133"/>
              </a:spcBef>
              <a:spcAft>
                <a:spcPts val="0"/>
              </a:spcAft>
              <a:buSzPts val="1200"/>
              <a:buChar char="○"/>
              <a:defRPr sz="1600"/>
            </a:lvl8pPr>
            <a:lvl9pPr marL="5486263" lvl="8" indent="-406390" rtl="0">
              <a:lnSpc>
                <a:spcPct val="100000"/>
              </a:lnSpc>
              <a:spcBef>
                <a:spcPts val="2133"/>
              </a:spcBef>
              <a:spcAft>
                <a:spcPts val="2133"/>
              </a:spcAft>
              <a:buSzPts val="1200"/>
              <a:buChar char="■"/>
              <a:defRPr sz="1600"/>
            </a:lvl9pPr>
          </a:lstStyle>
          <a:p>
            <a:endParaRPr dirty="0"/>
          </a:p>
        </p:txBody>
      </p:sp>
      <p:sp>
        <p:nvSpPr>
          <p:cNvPr id="337" name="Google Shape;337;p42"/>
          <p:cNvSpPr/>
          <p:nvPr/>
        </p:nvSpPr>
        <p:spPr>
          <a:xfrm>
            <a:off x="11124320" y="0"/>
            <a:ext cx="1077840" cy="6867200"/>
          </a:xfrm>
          <a:prstGeom prst="rect">
            <a:avLst/>
          </a:prstGeom>
          <a:solidFill>
            <a:srgbClr val="4F2C1D">
              <a:alpha val="83702"/>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sp>
        <p:nvSpPr>
          <p:cNvPr id="339" name="Google Shape;339;p42"/>
          <p:cNvSpPr/>
          <p:nvPr/>
        </p:nvSpPr>
        <p:spPr>
          <a:xfrm rot="-2700000">
            <a:off x="11817343" y="5662697"/>
            <a:ext cx="759716" cy="759716"/>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sp>
        <p:nvSpPr>
          <p:cNvPr id="2" name="Google Shape;339;p42">
            <a:extLst>
              <a:ext uri="{FF2B5EF4-FFF2-40B4-BE49-F238E27FC236}">
                <a16:creationId xmlns:a16="http://schemas.microsoft.com/office/drawing/2014/main" id="{9F4C4359-FA06-4441-64B5-FDA1A2D7ED7E}"/>
              </a:ext>
            </a:extLst>
          </p:cNvPr>
          <p:cNvSpPr/>
          <p:nvPr userDrawn="1"/>
        </p:nvSpPr>
        <p:spPr>
          <a:xfrm rot="-2700000">
            <a:off x="11822302" y="3965977"/>
            <a:ext cx="759716" cy="759716"/>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sp>
        <p:nvSpPr>
          <p:cNvPr id="5" name="Google Shape;339;p42">
            <a:extLst>
              <a:ext uri="{FF2B5EF4-FFF2-40B4-BE49-F238E27FC236}">
                <a16:creationId xmlns:a16="http://schemas.microsoft.com/office/drawing/2014/main" id="{C7437732-A29A-9717-1C0A-C1822D67CF1B}"/>
              </a:ext>
            </a:extLst>
          </p:cNvPr>
          <p:cNvSpPr/>
          <p:nvPr userDrawn="1"/>
        </p:nvSpPr>
        <p:spPr>
          <a:xfrm rot="-2700000">
            <a:off x="11822301" y="2269257"/>
            <a:ext cx="759716" cy="759716"/>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b="0" i="0" dirty="0">
              <a:latin typeface="Calibri" panose="020F0502020204030204" pitchFamily="34" charset="0"/>
            </a:endParaRPr>
          </a:p>
        </p:txBody>
      </p:sp>
      <p:pic>
        <p:nvPicPr>
          <p:cNvPr id="6" name="Picture 5" descr="A black background with a black square&#10;&#10;Description automatically generated">
            <a:extLst>
              <a:ext uri="{FF2B5EF4-FFF2-40B4-BE49-F238E27FC236}">
                <a16:creationId xmlns:a16="http://schemas.microsoft.com/office/drawing/2014/main" id="{DE134148-3291-0A0C-E10B-6A1F6A9A5F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806" y="6003411"/>
            <a:ext cx="2733298" cy="762781"/>
          </a:xfrm>
          <a:prstGeom prst="rect">
            <a:avLst/>
          </a:prstGeom>
        </p:spPr>
      </p:pic>
    </p:spTree>
    <p:extLst>
      <p:ext uri="{BB962C8B-B14F-4D97-AF65-F5344CB8AC3E}">
        <p14:creationId xmlns:p14="http://schemas.microsoft.com/office/powerpoint/2010/main" val="1651660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1000" y="708633"/>
            <a:ext cx="10290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1pPr>
            <a:lvl2pPr lvl="1">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2pPr>
            <a:lvl3pPr lvl="2">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3pPr>
            <a:lvl4pPr lvl="3">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4pPr>
            <a:lvl5pPr lvl="4">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5pPr>
            <a:lvl6pPr lvl="5">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6pPr>
            <a:lvl7pPr lvl="6">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7pPr>
            <a:lvl8pPr lvl="7">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8pPr>
            <a:lvl9pPr lvl="8">
              <a:spcBef>
                <a:spcPts val="0"/>
              </a:spcBef>
              <a:spcAft>
                <a:spcPts val="0"/>
              </a:spcAft>
              <a:buClr>
                <a:schemeClr val="dk1"/>
              </a:buClr>
              <a:buSzPts val="2400"/>
              <a:buFont typeface="Rubik"/>
              <a:buNone/>
              <a:defRPr sz="2400" b="1">
                <a:solidFill>
                  <a:schemeClr val="dk1"/>
                </a:solidFill>
                <a:latin typeface="Rubik"/>
                <a:ea typeface="Rubik"/>
                <a:cs typeface="Rubik"/>
                <a:sym typeface="Rubik"/>
              </a:defRPr>
            </a:lvl9pPr>
          </a:lstStyle>
          <a:p>
            <a:endParaRPr dirty="0"/>
          </a:p>
        </p:txBody>
      </p:sp>
      <p:sp>
        <p:nvSpPr>
          <p:cNvPr id="7" name="Google Shape;7;p1"/>
          <p:cNvSpPr txBox="1">
            <a:spLocks noGrp="1"/>
          </p:cNvSpPr>
          <p:nvPr>
            <p:ph type="body" idx="1"/>
          </p:nvPr>
        </p:nvSpPr>
        <p:spPr>
          <a:xfrm>
            <a:off x="950967" y="1872967"/>
            <a:ext cx="10290000" cy="4149391"/>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Comfortaa"/>
              <a:buChar char="●"/>
              <a:defRPr sz="1800">
                <a:solidFill>
                  <a:schemeClr val="dk1"/>
                </a:solidFill>
                <a:latin typeface="Comfortaa"/>
                <a:ea typeface="Comfortaa"/>
                <a:cs typeface="Comfortaa"/>
                <a:sym typeface="Comfortaa"/>
              </a:defRPr>
            </a:lvl1pPr>
            <a:lvl2pPr marL="914400" lvl="1"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15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endParaRPr dirty="0"/>
          </a:p>
        </p:txBody>
      </p:sp>
    </p:spTree>
    <p:extLst>
      <p:ext uri="{BB962C8B-B14F-4D97-AF65-F5344CB8AC3E}">
        <p14:creationId xmlns:p14="http://schemas.microsoft.com/office/powerpoint/2010/main" val="2103412381"/>
      </p:ext>
    </p:extLst>
  </p:cSld>
  <p:clrMap bg1="lt1" tx1="dk1" bg2="dk2" tx2="lt2" accent1="accent1" accent2="accent2" accent3="accent3" accent4="accent4" accent5="accent5" accent6="accent6" hlink="hlink" folHlink="folHlink"/>
  <p:sldLayoutIdLst>
    <p:sldLayoutId id="2147483711" r:id="rId1"/>
    <p:sldLayoutId id="2147483717" r:id="rId2"/>
    <p:sldLayoutId id="2147483718" r:id="rId3"/>
    <p:sldLayoutId id="2147483716" r:id="rId4"/>
    <p:sldLayoutId id="2147483674" r:id="rId5"/>
    <p:sldLayoutId id="2147483679" r:id="rId6"/>
    <p:sldLayoutId id="2147483675" r:id="rId7"/>
    <p:sldLayoutId id="2147483713" r:id="rId8"/>
    <p:sldLayoutId id="2147483714" r:id="rId9"/>
    <p:sldLayoutId id="2147483715" r:id="rId10"/>
    <p:sldLayoutId id="2147483681" r:id="rId11"/>
    <p:sldLayoutId id="2147483682" r:id="rId12"/>
    <p:sldLayoutId id="2147483683" r:id="rId13"/>
    <p:sldLayoutId id="2147483684" r:id="rId14"/>
    <p:sldLayoutId id="214748368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a:solidFill>
            <a:schemeClr val="bg2">
              <a:lumMod val="10000"/>
            </a:schemeClr>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2400" b="0" i="0" u="none" strike="noStrike" cap="none">
          <a:solidFill>
            <a:schemeClr val="bg2">
              <a:lumMod val="10000"/>
            </a:schemeClr>
          </a:solidFill>
          <a:latin typeface="Calibri" panose="020F0502020204030204" pitchFamily="34" charset="0"/>
          <a:ea typeface="Lato" panose="020F0502020204030203"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ebaim.org/resources/contrastchecker/" TargetMode="External"/><Relationship Id="rId7" Type="http://schemas.openxmlformats.org/officeDocument/2006/relationships/hyperlink" Target="https://webaim.org/techniques/images/"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hyperlink" Target="https://help.venngage.com/hc/en-us/articles/11013077501709-Convey-Meaning-Without-Relying-on-Color"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hyperlink" Target="https://webaim.org/techniques/alttext/"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w3.org/WAI/tutorials/images/comple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diagramcenter.org/specific-guidelines-e.html#53"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adlet.com/caitlinbartholic/adding-alternative-text-28hmg38uqlr0vlnh"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padlet.com/caitlinbartholic/accessibility-wrap-up-ayensn8ezjmi6den"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hyperlink" Target="https://forms.office.com/pages/responsepage.aspx?id=nXLLzQZRfE23W6MMRV1bClzixQcShJNKvmi5MKsJwPdUMklBTlk5SlFLVU1HUEtYSlFBQlcyTTBaTyQlQCNjPTEkJUAjdD1n&amp;origin=QRCode&amp;route=shorturl"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hyperlink" Target="https://forms.office.com/r/GFEth438Sg" TargetMode="Externa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s://aaardvarkaccessibility.com/wcag-plain-english/"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177FE-6225-D7C0-D529-ECA53F747CCF}"/>
              </a:ext>
            </a:extLst>
          </p:cNvPr>
          <p:cNvSpPr>
            <a:spLocks noGrp="1"/>
          </p:cNvSpPr>
          <p:nvPr>
            <p:ph type="title"/>
          </p:nvPr>
        </p:nvSpPr>
        <p:spPr>
          <a:xfrm>
            <a:off x="951000" y="467812"/>
            <a:ext cx="10290000" cy="763600"/>
          </a:xfrm>
        </p:spPr>
        <p:txBody>
          <a:bodyPr>
            <a:normAutofit/>
          </a:bodyPr>
          <a:lstStyle/>
          <a:p>
            <a:pPr algn="ctr"/>
            <a:r>
              <a:rPr lang="en-US" b="1" dirty="0">
                <a:latin typeface="Lato"/>
              </a:rPr>
              <a:t>Please complete the CFE attendance form </a:t>
            </a:r>
            <a:endParaRPr lang="en-US" b="1"/>
          </a:p>
        </p:txBody>
      </p:sp>
      <p:pic>
        <p:nvPicPr>
          <p:cNvPr id="6" name="Content Placeholder 5" descr="Spring 2026 CFE-Facilitated Session Attendance Form QR Code">
            <a:extLst>
              <a:ext uri="{FF2B5EF4-FFF2-40B4-BE49-F238E27FC236}">
                <a16:creationId xmlns:a16="http://schemas.microsoft.com/office/drawing/2014/main" id="{9E57BBE3-3EA4-B27F-7584-7467649A7EDE}"/>
              </a:ext>
            </a:extLst>
          </p:cNvPr>
          <p:cNvPicPr>
            <a:picLocks noGrp="1" noChangeAspect="1"/>
          </p:cNvPicPr>
          <p:nvPr>
            <p:ph idx="1"/>
          </p:nvPr>
        </p:nvPicPr>
        <p:blipFill>
          <a:blip r:embed="rId3"/>
          <a:stretch>
            <a:fillRect/>
          </a:stretch>
        </p:blipFill>
        <p:spPr>
          <a:xfrm>
            <a:off x="4137166" y="1387334"/>
            <a:ext cx="3918155" cy="3918155"/>
          </a:xfrm>
          <a:prstGeom prst="rect">
            <a:avLst/>
          </a:prstGeom>
        </p:spPr>
      </p:pic>
      <p:sp>
        <p:nvSpPr>
          <p:cNvPr id="8" name="TextBox 7">
            <a:extLst>
              <a:ext uri="{FF2B5EF4-FFF2-40B4-BE49-F238E27FC236}">
                <a16:creationId xmlns:a16="http://schemas.microsoft.com/office/drawing/2014/main" id="{A21D7A7D-615D-83D3-2E08-1E953A9A9AD6}"/>
              </a:ext>
            </a:extLst>
          </p:cNvPr>
          <p:cNvSpPr txBox="1"/>
          <p:nvPr/>
        </p:nvSpPr>
        <p:spPr>
          <a:xfrm>
            <a:off x="1759974" y="5592096"/>
            <a:ext cx="867205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latin typeface="Lato"/>
                <a:ea typeface="Lato"/>
                <a:cs typeface="Lato"/>
              </a:rPr>
              <a:t>https://forms.office.com/r/xQbbFvTtK3</a:t>
            </a:r>
          </a:p>
          <a:p>
            <a:pPr algn="ctr"/>
            <a:endParaRPr lang="en-US" sz="3200" b="1" dirty="0">
              <a:latin typeface="Lato"/>
              <a:ea typeface="Lato"/>
              <a:cs typeface="Lato"/>
            </a:endParaRPr>
          </a:p>
        </p:txBody>
      </p:sp>
    </p:spTree>
    <p:extLst>
      <p:ext uri="{BB962C8B-B14F-4D97-AF65-F5344CB8AC3E}">
        <p14:creationId xmlns:p14="http://schemas.microsoft.com/office/powerpoint/2010/main" val="3801438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10F14-9B59-0BAA-DD5E-CCBC83396E20}"/>
              </a:ext>
            </a:extLst>
          </p:cNvPr>
          <p:cNvSpPr>
            <a:spLocks noGrp="1"/>
          </p:cNvSpPr>
          <p:nvPr>
            <p:ph type="title"/>
          </p:nvPr>
        </p:nvSpPr>
        <p:spPr/>
        <p:txBody>
          <a:bodyPr/>
          <a:lstStyle/>
          <a:p>
            <a:r>
              <a:rPr lang="en-US" sz="4800" dirty="0"/>
              <a:t>Color Contrast Key Points</a:t>
            </a:r>
          </a:p>
        </p:txBody>
      </p:sp>
      <p:sp>
        <p:nvSpPr>
          <p:cNvPr id="3" name="Text Placeholder 2">
            <a:extLst>
              <a:ext uri="{FF2B5EF4-FFF2-40B4-BE49-F238E27FC236}">
                <a16:creationId xmlns:a16="http://schemas.microsoft.com/office/drawing/2014/main" id="{7E76F8F2-0690-9F75-3CB5-5EEE9F70CEC1}"/>
              </a:ext>
            </a:extLst>
          </p:cNvPr>
          <p:cNvSpPr>
            <a:spLocks noGrp="1"/>
          </p:cNvSpPr>
          <p:nvPr>
            <p:ph type="body" idx="1"/>
          </p:nvPr>
        </p:nvSpPr>
        <p:spPr>
          <a:xfrm>
            <a:off x="197764" y="1417160"/>
            <a:ext cx="10263600" cy="1922023"/>
          </a:xfrm>
        </p:spPr>
        <p:txBody>
          <a:bodyPr/>
          <a:lstStyle/>
          <a:p>
            <a:r>
              <a:rPr lang="en-US" sz="2400" dirty="0">
                <a:latin typeface="Calibri" panose="020F0502020204030204" pitchFamily="34" charset="0"/>
                <a:cs typeface="Calibri" panose="020F0502020204030204" pitchFamily="34" charset="0"/>
              </a:rPr>
              <a:t>Color alone cannot convey meaning (1.4.1 Use of Color)</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Check contrast early when designing slides, documents, LMS pages</a:t>
            </a:r>
          </a:p>
          <a:p>
            <a:endParaRPr lang="en-US" dirty="0">
              <a:latin typeface="Calibri" panose="020F0502020204030204" pitchFamily="34" charset="0"/>
              <a:cs typeface="Calibri" panose="020F0502020204030204" pitchFamily="34" charset="0"/>
            </a:endParaRPr>
          </a:p>
        </p:txBody>
      </p:sp>
      <p:sp>
        <p:nvSpPr>
          <p:cNvPr id="4" name="Text Placeholder 2">
            <a:extLst>
              <a:ext uri="{FF2B5EF4-FFF2-40B4-BE49-F238E27FC236}">
                <a16:creationId xmlns:a16="http://schemas.microsoft.com/office/drawing/2014/main" id="{161F9F3F-F950-1A9B-EF62-BFB4BF1E3380}"/>
              </a:ext>
            </a:extLst>
          </p:cNvPr>
          <p:cNvSpPr txBox="1">
            <a:spLocks/>
          </p:cNvSpPr>
          <p:nvPr/>
        </p:nvSpPr>
        <p:spPr>
          <a:xfrm>
            <a:off x="332992" y="5275312"/>
            <a:ext cx="4442816" cy="76360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Comfortaa"/>
              <a:buChar char="●"/>
              <a:defRPr sz="1800" b="0" i="0" u="none" strike="noStrike" cap="none">
                <a:solidFill>
                  <a:schemeClr val="dk1"/>
                </a:solidFill>
                <a:latin typeface="Comfortaa"/>
                <a:ea typeface="Comfortaa"/>
                <a:cs typeface="Comfortaa"/>
                <a:sym typeface="Comfortaa"/>
              </a:defRPr>
            </a:lvl1pPr>
            <a:lvl2pPr marL="914400" marR="0" lvl="1" indent="-317500" algn="l" rtl="0">
              <a:lnSpc>
                <a:spcPct val="115000"/>
              </a:lnSpc>
              <a:spcBef>
                <a:spcPts val="1600"/>
              </a:spcBef>
              <a:spcAft>
                <a:spcPts val="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2pPr>
            <a:lvl3pPr marL="1371600" marR="0" lvl="2" indent="-317500" algn="l" rtl="0">
              <a:lnSpc>
                <a:spcPct val="115000"/>
              </a:lnSpc>
              <a:spcBef>
                <a:spcPts val="1600"/>
              </a:spcBef>
              <a:spcAft>
                <a:spcPts val="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3pPr>
            <a:lvl4pPr marL="1828800" marR="0" lvl="3" indent="-317500" algn="l" rtl="0">
              <a:lnSpc>
                <a:spcPct val="115000"/>
              </a:lnSpc>
              <a:spcBef>
                <a:spcPts val="1600"/>
              </a:spcBef>
              <a:spcAft>
                <a:spcPts val="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4pPr>
            <a:lvl5pPr marL="2286000" marR="0" lvl="4" indent="-317500" algn="l" rtl="0">
              <a:lnSpc>
                <a:spcPct val="115000"/>
              </a:lnSpc>
              <a:spcBef>
                <a:spcPts val="1600"/>
              </a:spcBef>
              <a:spcAft>
                <a:spcPts val="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5pPr>
            <a:lvl6pPr marL="2743200" marR="0" lvl="5" indent="-317500" algn="l" rtl="0">
              <a:lnSpc>
                <a:spcPct val="115000"/>
              </a:lnSpc>
              <a:spcBef>
                <a:spcPts val="1600"/>
              </a:spcBef>
              <a:spcAft>
                <a:spcPts val="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6pPr>
            <a:lvl7pPr marL="3200400" marR="0" lvl="6" indent="-317500" algn="l" rtl="0">
              <a:lnSpc>
                <a:spcPct val="115000"/>
              </a:lnSpc>
              <a:spcBef>
                <a:spcPts val="1600"/>
              </a:spcBef>
              <a:spcAft>
                <a:spcPts val="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7pPr>
            <a:lvl8pPr marL="3657600" marR="0" lvl="7" indent="-317500" algn="l" rtl="0">
              <a:lnSpc>
                <a:spcPct val="115000"/>
              </a:lnSpc>
              <a:spcBef>
                <a:spcPts val="1600"/>
              </a:spcBef>
              <a:spcAft>
                <a:spcPts val="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8pPr>
            <a:lvl9pPr marL="4114800" marR="0" lvl="8" indent="-317500" algn="l" rtl="0">
              <a:lnSpc>
                <a:spcPct val="115000"/>
              </a:lnSpc>
              <a:spcBef>
                <a:spcPts val="1600"/>
              </a:spcBef>
              <a:spcAft>
                <a:spcPts val="160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9pPr>
          </a:lstStyle>
          <a:p>
            <a:pPr marL="114300" indent="0">
              <a:buNone/>
            </a:pPr>
            <a:r>
              <a:rPr lang="en-US" sz="2400" kern="0" dirty="0">
                <a:solidFill>
                  <a:schemeClr val="accent3"/>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WebAIM Color Contrast Checker</a:t>
            </a:r>
            <a:endParaRPr lang="en-US" kern="0" dirty="0">
              <a:solidFill>
                <a:schemeClr val="accent3"/>
              </a:solidFill>
              <a:latin typeface="Calibri" panose="020F0502020204030204" pitchFamily="34" charset="0"/>
              <a:cs typeface="Calibri" panose="020F0502020204030204" pitchFamily="34" charset="0"/>
            </a:endParaRPr>
          </a:p>
        </p:txBody>
      </p:sp>
      <p:grpSp>
        <p:nvGrpSpPr>
          <p:cNvPr id="8" name="Group 7" descr="A bar graph using color alone to convey meaning with no text indicators in the bars to indicate meaning.">
            <a:extLst>
              <a:ext uri="{FF2B5EF4-FFF2-40B4-BE49-F238E27FC236}">
                <a16:creationId xmlns:a16="http://schemas.microsoft.com/office/drawing/2014/main" id="{842756A3-1252-CE62-D087-A16663FE55D4}"/>
              </a:ext>
            </a:extLst>
          </p:cNvPr>
          <p:cNvGrpSpPr/>
          <p:nvPr/>
        </p:nvGrpSpPr>
        <p:grpSpPr>
          <a:xfrm>
            <a:off x="2923506" y="2014350"/>
            <a:ext cx="8062174" cy="4825745"/>
            <a:chOff x="2923506" y="2014350"/>
            <a:chExt cx="8062174" cy="4825745"/>
          </a:xfrm>
        </p:grpSpPr>
        <p:pic>
          <p:nvPicPr>
            <p:cNvPr id="6" name="Picture 5" descr="A graph titled “Why Color Coding is Not Accessible?” showing different colored bars to represent fruit preferences.">
              <a:extLst>
                <a:ext uri="{FF2B5EF4-FFF2-40B4-BE49-F238E27FC236}">
                  <a16:creationId xmlns:a16="http://schemas.microsoft.com/office/drawing/2014/main" id="{1201B604-07B5-BD43-F7BA-BC1F25E521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3506" y="2014350"/>
              <a:ext cx="8062174" cy="4387108"/>
            </a:xfrm>
            <a:prstGeom prst="rect">
              <a:avLst/>
            </a:prstGeom>
          </p:spPr>
        </p:pic>
        <p:sp>
          <p:nvSpPr>
            <p:cNvPr id="7" name="Text Placeholder 2">
              <a:extLst>
                <a:ext uri="{FF2B5EF4-FFF2-40B4-BE49-F238E27FC236}">
                  <a16:creationId xmlns:a16="http://schemas.microsoft.com/office/drawing/2014/main" id="{68CAA2C1-7B02-04E6-28F5-80DB2E4A6E67}"/>
                </a:ext>
              </a:extLst>
            </p:cNvPr>
            <p:cNvSpPr txBox="1">
              <a:spLocks/>
            </p:cNvSpPr>
            <p:nvPr/>
          </p:nvSpPr>
          <p:spPr>
            <a:xfrm>
              <a:off x="5447766" y="6437233"/>
              <a:ext cx="5537914" cy="4028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1"/>
                </a:buClr>
                <a:buSzPts val="1800"/>
                <a:buFont typeface="Comfortaa"/>
                <a:buChar char="●"/>
                <a:defRPr sz="1800" b="0" i="0" u="none" strike="noStrike" cap="none">
                  <a:solidFill>
                    <a:schemeClr val="dk1"/>
                  </a:solidFill>
                  <a:latin typeface="Comfortaa"/>
                  <a:ea typeface="Comfortaa"/>
                  <a:cs typeface="Comfortaa"/>
                  <a:sym typeface="Comfortaa"/>
                </a:defRPr>
              </a:lvl1pPr>
              <a:lvl2pPr marL="914400" marR="0" lvl="1" indent="-317500" algn="l" rtl="0">
                <a:lnSpc>
                  <a:spcPct val="115000"/>
                </a:lnSpc>
                <a:spcBef>
                  <a:spcPts val="1600"/>
                </a:spcBef>
                <a:spcAft>
                  <a:spcPts val="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2pPr>
              <a:lvl3pPr marL="1371600" marR="0" lvl="2" indent="-317500" algn="l" rtl="0">
                <a:lnSpc>
                  <a:spcPct val="115000"/>
                </a:lnSpc>
                <a:spcBef>
                  <a:spcPts val="1600"/>
                </a:spcBef>
                <a:spcAft>
                  <a:spcPts val="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3pPr>
              <a:lvl4pPr marL="1828800" marR="0" lvl="3" indent="-317500" algn="l" rtl="0">
                <a:lnSpc>
                  <a:spcPct val="115000"/>
                </a:lnSpc>
                <a:spcBef>
                  <a:spcPts val="1600"/>
                </a:spcBef>
                <a:spcAft>
                  <a:spcPts val="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4pPr>
              <a:lvl5pPr marL="2286000" marR="0" lvl="4" indent="-317500" algn="l" rtl="0">
                <a:lnSpc>
                  <a:spcPct val="115000"/>
                </a:lnSpc>
                <a:spcBef>
                  <a:spcPts val="1600"/>
                </a:spcBef>
                <a:spcAft>
                  <a:spcPts val="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5pPr>
              <a:lvl6pPr marL="2743200" marR="0" lvl="5" indent="-317500" algn="l" rtl="0">
                <a:lnSpc>
                  <a:spcPct val="115000"/>
                </a:lnSpc>
                <a:spcBef>
                  <a:spcPts val="1600"/>
                </a:spcBef>
                <a:spcAft>
                  <a:spcPts val="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6pPr>
              <a:lvl7pPr marL="3200400" marR="0" lvl="6" indent="-317500" algn="l" rtl="0">
                <a:lnSpc>
                  <a:spcPct val="115000"/>
                </a:lnSpc>
                <a:spcBef>
                  <a:spcPts val="1600"/>
                </a:spcBef>
                <a:spcAft>
                  <a:spcPts val="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7pPr>
              <a:lvl8pPr marL="3657600" marR="0" lvl="7" indent="-317500" algn="l" rtl="0">
                <a:lnSpc>
                  <a:spcPct val="115000"/>
                </a:lnSpc>
                <a:spcBef>
                  <a:spcPts val="1600"/>
                </a:spcBef>
                <a:spcAft>
                  <a:spcPts val="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8pPr>
              <a:lvl9pPr marL="4114800" marR="0" lvl="8" indent="-317500" algn="l" rtl="0">
                <a:lnSpc>
                  <a:spcPct val="115000"/>
                </a:lnSpc>
                <a:spcBef>
                  <a:spcPts val="1600"/>
                </a:spcBef>
                <a:spcAft>
                  <a:spcPts val="1600"/>
                </a:spcAft>
                <a:buClr>
                  <a:schemeClr val="dk1"/>
                </a:buClr>
                <a:buSzPts val="1400"/>
                <a:buFont typeface="Comfortaa"/>
                <a:buChar char="■"/>
                <a:defRPr sz="1867" b="0" i="0" u="none" strike="noStrike" cap="none">
                  <a:solidFill>
                    <a:schemeClr val="dk1"/>
                  </a:solidFill>
                  <a:latin typeface="Comfortaa"/>
                  <a:ea typeface="Comfortaa"/>
                  <a:cs typeface="Comfortaa"/>
                  <a:sym typeface="Comfortaa"/>
                </a:defRPr>
              </a:lvl9pPr>
            </a:lstStyle>
            <a:p>
              <a:pPr marL="114300" indent="0">
                <a:buNone/>
              </a:pPr>
              <a:r>
                <a:rPr lang="en-US" sz="1400" kern="0" dirty="0">
                  <a:solidFill>
                    <a:schemeClr val="accent3"/>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Image 1 Source: Venngage “Convey Meaning Without Relying on Color”</a:t>
              </a:r>
              <a:endParaRPr lang="en-US" sz="1400" kern="0" dirty="0">
                <a:solidFill>
                  <a:schemeClr val="accent3"/>
                </a:solidFill>
                <a:latin typeface="Calibri" panose="020F0502020204030204" pitchFamily="34" charset="0"/>
                <a:cs typeface="Calibri" panose="020F0502020204030204" pitchFamily="34" charset="0"/>
              </a:endParaRPr>
            </a:p>
          </p:txBody>
        </p:sp>
      </p:grpSp>
      <p:grpSp>
        <p:nvGrpSpPr>
          <p:cNvPr id="13" name="Group 12" descr="A table with a key showing the color green equals available and red equals not available, demonstrating that color alone should not be used to convey meaning.">
            <a:extLst>
              <a:ext uri="{FF2B5EF4-FFF2-40B4-BE49-F238E27FC236}">
                <a16:creationId xmlns:a16="http://schemas.microsoft.com/office/drawing/2014/main" id="{F784030E-07E3-B98B-9186-00BB363C72E1}"/>
              </a:ext>
            </a:extLst>
          </p:cNvPr>
          <p:cNvGrpSpPr/>
          <p:nvPr/>
        </p:nvGrpSpPr>
        <p:grpSpPr>
          <a:xfrm>
            <a:off x="3333698" y="2061801"/>
            <a:ext cx="9505679" cy="4292206"/>
            <a:chOff x="3068393" y="2514359"/>
            <a:chExt cx="9505679" cy="4292206"/>
          </a:xfrm>
        </p:grpSpPr>
        <p:pic>
          <p:nvPicPr>
            <p:cNvPr id="10" name="Picture 9" descr="A calendar with numbers and a red and green box&#10;&#10;AI-generated content may be incorrect.">
              <a:extLst>
                <a:ext uri="{FF2B5EF4-FFF2-40B4-BE49-F238E27FC236}">
                  <a16:creationId xmlns:a16="http://schemas.microsoft.com/office/drawing/2014/main" id="{A3FB4680-848F-C43A-08E1-96C96185B1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8393" y="2514359"/>
              <a:ext cx="7772400" cy="3142753"/>
            </a:xfrm>
            <a:prstGeom prst="rect">
              <a:avLst/>
            </a:prstGeom>
          </p:spPr>
        </p:pic>
        <p:sp>
          <p:nvSpPr>
            <p:cNvPr id="12" name="TextBox 11">
              <a:extLst>
                <a:ext uri="{FF2B5EF4-FFF2-40B4-BE49-F238E27FC236}">
                  <a16:creationId xmlns:a16="http://schemas.microsoft.com/office/drawing/2014/main" id="{D03C94A7-8BFA-DDC8-570D-BC0130C80D27}"/>
                </a:ext>
              </a:extLst>
            </p:cNvPr>
            <p:cNvSpPr txBox="1"/>
            <p:nvPr/>
          </p:nvSpPr>
          <p:spPr>
            <a:xfrm>
              <a:off x="6096000" y="6437233"/>
              <a:ext cx="6478072" cy="369332"/>
            </a:xfrm>
            <a:prstGeom prst="rect">
              <a:avLst/>
            </a:prstGeom>
            <a:noFill/>
          </p:spPr>
          <p:txBody>
            <a:bodyPr wrap="square">
              <a:spAutoFit/>
            </a:bodyPr>
            <a:lstStyle/>
            <a:p>
              <a:r>
                <a:rPr lang="en-US" dirty="0">
                  <a:solidFill>
                    <a:schemeClr val="accent3"/>
                  </a:solidFill>
                  <a:hlinkClick r:id="rId7">
                    <a:extLst>
                      <a:ext uri="{A12FA001-AC4F-418D-AE19-62706E023703}">
                        <ahyp:hlinkClr xmlns:ahyp="http://schemas.microsoft.com/office/drawing/2018/hyperlinkcolor" val="tx"/>
                      </a:ext>
                    </a:extLst>
                  </a:hlinkClick>
                </a:rPr>
                <a:t>Image 2 Source: WebAIM Accessible Images</a:t>
              </a:r>
              <a:endParaRPr lang="en-US" dirty="0">
                <a:solidFill>
                  <a:schemeClr val="accent3"/>
                </a:solidFill>
              </a:endParaRPr>
            </a:p>
          </p:txBody>
        </p:sp>
      </p:grpSp>
      <p:pic>
        <p:nvPicPr>
          <p:cNvPr id="15" name="Picture 14" descr="The same table in grayscale to demonstrate the colors are not discernable.">
            <a:extLst>
              <a:ext uri="{FF2B5EF4-FFF2-40B4-BE49-F238E27FC236}">
                <a16:creationId xmlns:a16="http://schemas.microsoft.com/office/drawing/2014/main" id="{C7F920E2-E787-7363-D137-BAB3FCB8F1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3698" y="2048085"/>
            <a:ext cx="8237246" cy="3023097"/>
          </a:xfrm>
          <a:prstGeom prst="rect">
            <a:avLst/>
          </a:prstGeom>
        </p:spPr>
      </p:pic>
    </p:spTree>
    <p:extLst>
      <p:ext uri="{BB962C8B-B14F-4D97-AF65-F5344CB8AC3E}">
        <p14:creationId xmlns:p14="http://schemas.microsoft.com/office/powerpoint/2010/main" val="345120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FD46B-6CD2-0A50-A58A-FD2E0C1066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84F57F-A78B-439B-010E-86DA5B46EB06}"/>
              </a:ext>
            </a:extLst>
          </p:cNvPr>
          <p:cNvSpPr>
            <a:spLocks noGrp="1"/>
          </p:cNvSpPr>
          <p:nvPr>
            <p:ph type="ctrTitle"/>
          </p:nvPr>
        </p:nvSpPr>
        <p:spPr>
          <a:xfrm>
            <a:off x="185194" y="1303020"/>
            <a:ext cx="6076709" cy="1012785"/>
          </a:xfrm>
        </p:spPr>
        <p:txBody>
          <a:bodyPr/>
          <a:lstStyle/>
          <a:p>
            <a:r>
              <a:rPr lang="en-US" dirty="0"/>
              <a:t>Heading Hierarchy</a:t>
            </a:r>
          </a:p>
        </p:txBody>
      </p:sp>
      <p:sp>
        <p:nvSpPr>
          <p:cNvPr id="3" name="Subtitle 2">
            <a:extLst>
              <a:ext uri="{FF2B5EF4-FFF2-40B4-BE49-F238E27FC236}">
                <a16:creationId xmlns:a16="http://schemas.microsoft.com/office/drawing/2014/main" id="{6BFD70ED-AEA3-46CF-1835-9FFE9BE531FC}"/>
              </a:ext>
            </a:extLst>
          </p:cNvPr>
          <p:cNvSpPr>
            <a:spLocks noGrp="1"/>
          </p:cNvSpPr>
          <p:nvPr>
            <p:ph type="subTitle" idx="1"/>
          </p:nvPr>
        </p:nvSpPr>
        <p:spPr>
          <a:xfrm>
            <a:off x="185194" y="2734034"/>
            <a:ext cx="6076709" cy="3365495"/>
          </a:xfrm>
        </p:spPr>
        <p:txBody>
          <a:bodyPr/>
          <a:lstStyle/>
          <a:p>
            <a:r>
              <a:rPr lang="en-US" sz="2400" b="1" dirty="0"/>
              <a:t>Key WCAG Success Criterion</a:t>
            </a:r>
          </a:p>
          <a:p>
            <a:r>
              <a:rPr lang="en-US" sz="2400" dirty="0"/>
              <a:t>1.3.1 Info and Relationships </a:t>
            </a:r>
          </a:p>
          <a:p>
            <a:endParaRPr lang="en-US" sz="2400" dirty="0"/>
          </a:p>
          <a:p>
            <a:r>
              <a:rPr lang="en-US" sz="2400" dirty="0"/>
              <a:t>Structure must be programmatically determinable (semantic headings, </a:t>
            </a:r>
          </a:p>
          <a:p>
            <a:r>
              <a:rPr lang="en-US" sz="2400" dirty="0"/>
              <a:t>not visual styling)</a:t>
            </a:r>
          </a:p>
        </p:txBody>
      </p:sp>
      <p:sp>
        <p:nvSpPr>
          <p:cNvPr id="4" name="TextBox 3">
            <a:extLst>
              <a:ext uri="{FF2B5EF4-FFF2-40B4-BE49-F238E27FC236}">
                <a16:creationId xmlns:a16="http://schemas.microsoft.com/office/drawing/2014/main" id="{FD7ED712-6E37-D1A0-43D2-271104AA2240}"/>
              </a:ext>
            </a:extLst>
          </p:cNvPr>
          <p:cNvSpPr txBox="1"/>
          <p:nvPr/>
        </p:nvSpPr>
        <p:spPr>
          <a:xfrm>
            <a:off x="6715594" y="776372"/>
            <a:ext cx="2139039" cy="64633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Heading 1</a:t>
            </a:r>
          </a:p>
        </p:txBody>
      </p:sp>
      <p:sp>
        <p:nvSpPr>
          <p:cNvPr id="12" name="TextBox 11">
            <a:extLst>
              <a:ext uri="{FF2B5EF4-FFF2-40B4-BE49-F238E27FC236}">
                <a16:creationId xmlns:a16="http://schemas.microsoft.com/office/drawing/2014/main" id="{C3A6D9FF-7B0A-2FD3-DF8D-BEF9FCC12D7F}"/>
              </a:ext>
            </a:extLst>
          </p:cNvPr>
          <p:cNvSpPr txBox="1"/>
          <p:nvPr/>
        </p:nvSpPr>
        <p:spPr>
          <a:xfrm>
            <a:off x="8957926" y="926034"/>
            <a:ext cx="3010297" cy="369332"/>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Use “Heading 1” for the Title. </a:t>
            </a:r>
          </a:p>
        </p:txBody>
      </p:sp>
      <p:sp>
        <p:nvSpPr>
          <p:cNvPr id="5" name="TextBox 4">
            <a:extLst>
              <a:ext uri="{FF2B5EF4-FFF2-40B4-BE49-F238E27FC236}">
                <a16:creationId xmlns:a16="http://schemas.microsoft.com/office/drawing/2014/main" id="{7BEAF9C4-FA04-DF9B-324D-4C5EC84A641D}"/>
              </a:ext>
            </a:extLst>
          </p:cNvPr>
          <p:cNvSpPr txBox="1"/>
          <p:nvPr/>
        </p:nvSpPr>
        <p:spPr>
          <a:xfrm>
            <a:off x="6978830" y="1353466"/>
            <a:ext cx="4558146" cy="584775"/>
          </a:xfrm>
          <a:prstGeom prst="rect">
            <a:avLst/>
          </a:prstGeom>
          <a:noFill/>
        </p:spPr>
        <p:txBody>
          <a:bodyPr wrap="square" rtlCol="0">
            <a:spAutoFit/>
          </a:bodyPr>
          <a:lstStyle/>
          <a:p>
            <a:r>
              <a:rPr lang="en-US" sz="3200" dirty="0">
                <a:solidFill>
                  <a:schemeClr val="bg1"/>
                </a:solidFill>
                <a:latin typeface="Calibri" panose="020F0502020204030204" pitchFamily="34" charset="0"/>
                <a:cs typeface="Calibri" panose="020F0502020204030204" pitchFamily="34" charset="0"/>
              </a:rPr>
              <a:t>Heading 2</a:t>
            </a:r>
          </a:p>
        </p:txBody>
      </p:sp>
      <p:sp>
        <p:nvSpPr>
          <p:cNvPr id="6" name="TextBox 5">
            <a:extLst>
              <a:ext uri="{FF2B5EF4-FFF2-40B4-BE49-F238E27FC236}">
                <a16:creationId xmlns:a16="http://schemas.microsoft.com/office/drawing/2014/main" id="{90C1C3AE-51F7-A1FB-D816-4FA9DED2946C}"/>
              </a:ext>
            </a:extLst>
          </p:cNvPr>
          <p:cNvSpPr txBox="1"/>
          <p:nvPr/>
        </p:nvSpPr>
        <p:spPr>
          <a:xfrm>
            <a:off x="7264691" y="1871085"/>
            <a:ext cx="4558146" cy="523220"/>
          </a:xfrm>
          <a:prstGeom prst="rect">
            <a:avLst/>
          </a:prstGeom>
          <a:noFill/>
        </p:spPr>
        <p:txBody>
          <a:bodyPr wrap="square" rtlCol="0">
            <a:spAutoFit/>
          </a:bodyPr>
          <a:lstStyle/>
          <a:p>
            <a:r>
              <a:rPr lang="en-US" sz="2800" dirty="0">
                <a:solidFill>
                  <a:schemeClr val="bg1"/>
                </a:solidFill>
                <a:latin typeface="Calibri" panose="020F0502020204030204" pitchFamily="34" charset="0"/>
                <a:cs typeface="Calibri" panose="020F0502020204030204" pitchFamily="34" charset="0"/>
              </a:rPr>
              <a:t>Heading 3</a:t>
            </a:r>
          </a:p>
        </p:txBody>
      </p:sp>
      <p:sp>
        <p:nvSpPr>
          <p:cNvPr id="9" name="TextBox 8">
            <a:extLst>
              <a:ext uri="{FF2B5EF4-FFF2-40B4-BE49-F238E27FC236}">
                <a16:creationId xmlns:a16="http://schemas.microsoft.com/office/drawing/2014/main" id="{4B2FE2C0-74D9-A091-4150-E41C9636BBEB}"/>
              </a:ext>
            </a:extLst>
          </p:cNvPr>
          <p:cNvSpPr txBox="1"/>
          <p:nvPr/>
        </p:nvSpPr>
        <p:spPr>
          <a:xfrm>
            <a:off x="7546867" y="2416199"/>
            <a:ext cx="4558146" cy="800219"/>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Paragraph Text</a:t>
            </a:r>
          </a:p>
          <a:p>
            <a:endParaRPr lang="en-US" sz="2800" dirty="0">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71DA0E8-9117-EFB8-E7D7-5BC4DE7FF5C6}"/>
              </a:ext>
            </a:extLst>
          </p:cNvPr>
          <p:cNvSpPr txBox="1"/>
          <p:nvPr/>
        </p:nvSpPr>
        <p:spPr>
          <a:xfrm>
            <a:off x="6978830" y="2734034"/>
            <a:ext cx="4558146" cy="584775"/>
          </a:xfrm>
          <a:prstGeom prst="rect">
            <a:avLst/>
          </a:prstGeom>
          <a:noFill/>
        </p:spPr>
        <p:txBody>
          <a:bodyPr wrap="square" rtlCol="0">
            <a:spAutoFit/>
          </a:bodyPr>
          <a:lstStyle/>
          <a:p>
            <a:r>
              <a:rPr lang="en-US" sz="3200" dirty="0">
                <a:solidFill>
                  <a:schemeClr val="bg1"/>
                </a:solidFill>
                <a:latin typeface="Calibri" panose="020F0502020204030204" pitchFamily="34" charset="0"/>
                <a:cs typeface="Calibri" panose="020F0502020204030204" pitchFamily="34" charset="0"/>
              </a:rPr>
              <a:t>Heading 2</a:t>
            </a:r>
          </a:p>
        </p:txBody>
      </p:sp>
      <p:sp>
        <p:nvSpPr>
          <p:cNvPr id="8" name="TextBox 7">
            <a:extLst>
              <a:ext uri="{FF2B5EF4-FFF2-40B4-BE49-F238E27FC236}">
                <a16:creationId xmlns:a16="http://schemas.microsoft.com/office/drawing/2014/main" id="{F8766A80-D7FC-1C59-D150-273BED375781}"/>
              </a:ext>
            </a:extLst>
          </p:cNvPr>
          <p:cNvSpPr txBox="1"/>
          <p:nvPr/>
        </p:nvSpPr>
        <p:spPr>
          <a:xfrm>
            <a:off x="7262849" y="3272643"/>
            <a:ext cx="4558146" cy="523220"/>
          </a:xfrm>
          <a:prstGeom prst="rect">
            <a:avLst/>
          </a:prstGeom>
          <a:noFill/>
        </p:spPr>
        <p:txBody>
          <a:bodyPr wrap="square" rtlCol="0">
            <a:spAutoFit/>
          </a:bodyPr>
          <a:lstStyle/>
          <a:p>
            <a:r>
              <a:rPr lang="en-US" sz="2800" dirty="0">
                <a:solidFill>
                  <a:schemeClr val="bg1"/>
                </a:solidFill>
                <a:latin typeface="Calibri" panose="020F0502020204030204" pitchFamily="34" charset="0"/>
                <a:cs typeface="Calibri" panose="020F0502020204030204" pitchFamily="34" charset="0"/>
              </a:rPr>
              <a:t>Heading 3</a:t>
            </a:r>
          </a:p>
        </p:txBody>
      </p:sp>
      <p:sp>
        <p:nvSpPr>
          <p:cNvPr id="11" name="TextBox 10">
            <a:extLst>
              <a:ext uri="{FF2B5EF4-FFF2-40B4-BE49-F238E27FC236}">
                <a16:creationId xmlns:a16="http://schemas.microsoft.com/office/drawing/2014/main" id="{621BAEE2-D7D9-348F-8B18-58B1ED298B66}"/>
              </a:ext>
            </a:extLst>
          </p:cNvPr>
          <p:cNvSpPr txBox="1"/>
          <p:nvPr/>
        </p:nvSpPr>
        <p:spPr>
          <a:xfrm>
            <a:off x="7657703" y="3792137"/>
            <a:ext cx="4558146" cy="800219"/>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Paragraph Text</a:t>
            </a:r>
          </a:p>
          <a:p>
            <a:endParaRPr lang="en-US" sz="2800" dirty="0">
              <a:solidFill>
                <a:schemeClr val="bg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DB51568-B01A-4BC6-5ADB-8655CDDD16FB}"/>
              </a:ext>
            </a:extLst>
          </p:cNvPr>
          <p:cNvSpPr txBox="1"/>
          <p:nvPr/>
        </p:nvSpPr>
        <p:spPr>
          <a:xfrm>
            <a:off x="6715594" y="5181368"/>
            <a:ext cx="4558146" cy="646331"/>
          </a:xfrm>
          <a:prstGeom prst="rect">
            <a:avLst/>
          </a:prstGeom>
          <a:noFill/>
        </p:spPr>
        <p:txBody>
          <a:bodyPr wrap="square" rtlCol="0">
            <a:spAutoFit/>
          </a:bodyPr>
          <a:lstStyle/>
          <a:p>
            <a:r>
              <a:rPr lang="en-US" b="1" dirty="0">
                <a:solidFill>
                  <a:schemeClr val="bg1"/>
                </a:solidFill>
                <a:latin typeface="Calibri" panose="020F0502020204030204" pitchFamily="34" charset="0"/>
                <a:cs typeface="Calibri" panose="020F0502020204030204" pitchFamily="34" charset="0"/>
              </a:rPr>
              <a:t>Only use “Title” if there is a separate cover page with duplicate Title.</a:t>
            </a:r>
          </a:p>
        </p:txBody>
      </p:sp>
    </p:spTree>
    <p:extLst>
      <p:ext uri="{BB962C8B-B14F-4D97-AF65-F5344CB8AC3E}">
        <p14:creationId xmlns:p14="http://schemas.microsoft.com/office/powerpoint/2010/main" val="3170085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70741-4AC1-87C4-BE76-E5502F65B7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4D4236-D196-99FE-E1D1-A96185115B4B}"/>
              </a:ext>
            </a:extLst>
          </p:cNvPr>
          <p:cNvSpPr>
            <a:spLocks noGrp="1"/>
          </p:cNvSpPr>
          <p:nvPr>
            <p:ph type="title"/>
          </p:nvPr>
        </p:nvSpPr>
        <p:spPr/>
        <p:txBody>
          <a:bodyPr/>
          <a:lstStyle/>
          <a:p>
            <a:r>
              <a:rPr lang="en-US" sz="4800" dirty="0"/>
              <a:t>Heading Hierarchy Key Points</a:t>
            </a:r>
          </a:p>
        </p:txBody>
      </p:sp>
      <p:sp>
        <p:nvSpPr>
          <p:cNvPr id="3" name="Text Placeholder 2">
            <a:extLst>
              <a:ext uri="{FF2B5EF4-FFF2-40B4-BE49-F238E27FC236}">
                <a16:creationId xmlns:a16="http://schemas.microsoft.com/office/drawing/2014/main" id="{FC6A3159-46DC-838A-FD14-95868EA2C5B3}"/>
              </a:ext>
            </a:extLst>
          </p:cNvPr>
          <p:cNvSpPr>
            <a:spLocks noGrp="1"/>
          </p:cNvSpPr>
          <p:nvPr>
            <p:ph type="body" idx="1"/>
          </p:nvPr>
        </p:nvSpPr>
        <p:spPr>
          <a:xfrm>
            <a:off x="197764" y="1264937"/>
            <a:ext cx="10263600" cy="4566455"/>
          </a:xfrm>
        </p:spPr>
        <p:txBody>
          <a:bodyPr/>
          <a:lstStyle/>
          <a:p>
            <a:r>
              <a:rPr lang="en-US" sz="2400" dirty="0">
                <a:solidFill>
                  <a:srgbClr val="000000"/>
                </a:solidFill>
              </a:rPr>
              <a:t>Headings create structure, not just visual formatting</a:t>
            </a:r>
          </a:p>
          <a:p>
            <a:endParaRPr lang="en-US" sz="2400" dirty="0">
              <a:solidFill>
                <a:srgbClr val="000000"/>
              </a:solidFill>
              <a:latin typeface="Calibri" panose="020F0502020204030204" pitchFamily="34" charset="0"/>
              <a:cs typeface="Calibri" panose="020F0502020204030204" pitchFamily="34" charset="0"/>
            </a:endParaRPr>
          </a:p>
          <a:p>
            <a:r>
              <a:rPr lang="en-US" sz="2400" dirty="0">
                <a:solidFill>
                  <a:srgbClr val="000000"/>
                </a:solidFill>
              </a:rPr>
              <a:t>Must follow sequential order: H1 -&gt; H2 -&gt; H3</a:t>
            </a:r>
          </a:p>
          <a:p>
            <a:endParaRPr lang="en-US" sz="2400" dirty="0">
              <a:solidFill>
                <a:srgbClr val="000000"/>
              </a:solidFill>
            </a:endParaRPr>
          </a:p>
          <a:p>
            <a:r>
              <a:rPr lang="en-US" sz="2400" dirty="0">
                <a:solidFill>
                  <a:srgbClr val="000000"/>
                </a:solidFill>
              </a:rPr>
              <a:t>Benefits:</a:t>
            </a:r>
          </a:p>
          <a:p>
            <a:pPr marL="114300" indent="0">
              <a:buNone/>
            </a:pPr>
            <a:r>
              <a:rPr lang="en-US" sz="2400" dirty="0">
                <a:solidFill>
                  <a:srgbClr val="000000"/>
                </a:solidFill>
              </a:rPr>
              <a:t>	Screen reader navigation</a:t>
            </a:r>
          </a:p>
          <a:p>
            <a:pPr marL="114300" indent="0">
              <a:buNone/>
            </a:pPr>
            <a:r>
              <a:rPr lang="en-US" sz="2400" dirty="0">
                <a:solidFill>
                  <a:srgbClr val="000000"/>
                </a:solidFill>
              </a:rPr>
              <a:t>	Cognitive ease for all users</a:t>
            </a:r>
          </a:p>
          <a:p>
            <a:pPr marL="114300" indent="0">
              <a:buNone/>
            </a:pPr>
            <a:r>
              <a:rPr lang="en-US" sz="2400" dirty="0">
                <a:solidFill>
                  <a:srgbClr val="000000"/>
                </a:solidFill>
              </a:rPr>
              <a:t>	Clear outline for editing and writing</a:t>
            </a:r>
          </a:p>
          <a:p>
            <a:endParaRPr lang="en-US" sz="2400" dirty="0"/>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8320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14B1C-54F2-969D-A935-E4D85E5C80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BFE67C-4695-9A8D-0183-B3B2FE97B953}"/>
              </a:ext>
            </a:extLst>
          </p:cNvPr>
          <p:cNvSpPr>
            <a:spLocks noGrp="1"/>
          </p:cNvSpPr>
          <p:nvPr>
            <p:ph type="ctrTitle"/>
          </p:nvPr>
        </p:nvSpPr>
        <p:spPr>
          <a:xfrm>
            <a:off x="185194" y="277792"/>
            <a:ext cx="6076709" cy="2106593"/>
          </a:xfrm>
        </p:spPr>
        <p:txBody>
          <a:bodyPr/>
          <a:lstStyle/>
          <a:p>
            <a:r>
              <a:rPr lang="en-US" dirty="0"/>
              <a:t>Breakout Room 1</a:t>
            </a:r>
          </a:p>
        </p:txBody>
      </p:sp>
      <p:sp>
        <p:nvSpPr>
          <p:cNvPr id="3" name="Subtitle 2">
            <a:extLst>
              <a:ext uri="{FF2B5EF4-FFF2-40B4-BE49-F238E27FC236}">
                <a16:creationId xmlns:a16="http://schemas.microsoft.com/office/drawing/2014/main" id="{46116071-7C41-8671-7F2D-F67E67C2FFA0}"/>
              </a:ext>
            </a:extLst>
          </p:cNvPr>
          <p:cNvSpPr>
            <a:spLocks noGrp="1"/>
          </p:cNvSpPr>
          <p:nvPr>
            <p:ph type="subTitle" idx="1"/>
          </p:nvPr>
        </p:nvSpPr>
        <p:spPr>
          <a:xfrm>
            <a:off x="185194" y="3214713"/>
            <a:ext cx="6076709" cy="3365495"/>
          </a:xfrm>
        </p:spPr>
        <p:txBody>
          <a:bodyPr/>
          <a:lstStyle/>
          <a:p>
            <a:r>
              <a:rPr lang="en-US" sz="2400" dirty="0"/>
              <a:t>Open your own document and </a:t>
            </a:r>
          </a:p>
          <a:p>
            <a:r>
              <a:rPr lang="en-US" sz="2400" dirty="0"/>
              <a:t>experiment with heading hierarchy.</a:t>
            </a:r>
          </a:p>
          <a:p>
            <a:endParaRPr lang="en-US" sz="2400" dirty="0"/>
          </a:p>
          <a:p>
            <a:r>
              <a:rPr lang="en-US" sz="2400" dirty="0"/>
              <a:t>Caitlin Bartholic</a:t>
            </a:r>
          </a:p>
        </p:txBody>
      </p:sp>
      <p:sp>
        <p:nvSpPr>
          <p:cNvPr id="4" name="Title 1">
            <a:extLst>
              <a:ext uri="{FF2B5EF4-FFF2-40B4-BE49-F238E27FC236}">
                <a16:creationId xmlns:a16="http://schemas.microsoft.com/office/drawing/2014/main" id="{CCA68521-7B0F-D539-B8DD-D5A32F798DF0}"/>
              </a:ext>
            </a:extLst>
          </p:cNvPr>
          <p:cNvSpPr txBox="1">
            <a:spLocks/>
          </p:cNvSpPr>
          <p:nvPr/>
        </p:nvSpPr>
        <p:spPr>
          <a:xfrm>
            <a:off x="6261903" y="277791"/>
            <a:ext cx="6076709" cy="210659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6"/>
              </a:buClr>
              <a:buSzPts val="5200"/>
              <a:buFont typeface="Rubik"/>
              <a:buNone/>
              <a:defRPr sz="6000" b="1" i="0" u="none" strike="noStrike" cap="none">
                <a:solidFill>
                  <a:srgbClr val="272727"/>
                </a:solidFill>
                <a:latin typeface="Lato" panose="020F0502020204030203" pitchFamily="34" charset="77"/>
                <a:ea typeface="Rubik"/>
                <a:cs typeface="Rubik"/>
                <a:sym typeface="Rubik"/>
              </a:defRPr>
            </a:lvl1pPr>
            <a:lvl2pPr marR="0" lvl="1" algn="ctr" rtl="0">
              <a:lnSpc>
                <a:spcPct val="100000"/>
              </a:lnSpc>
              <a:spcBef>
                <a:spcPts val="0"/>
              </a:spcBef>
              <a:spcAft>
                <a:spcPts val="0"/>
              </a:spcAft>
              <a:buClr>
                <a:schemeClr val="dk1"/>
              </a:buClr>
              <a:buSzPts val="5200"/>
              <a:buFont typeface="Rubik"/>
              <a:buNone/>
              <a:defRPr sz="6933" b="1" i="0" u="none" strike="noStrike" cap="none">
                <a:solidFill>
                  <a:schemeClr val="dk1"/>
                </a:solidFill>
                <a:latin typeface="Rubik"/>
                <a:ea typeface="Rubik"/>
                <a:cs typeface="Rubik"/>
                <a:sym typeface="Rubik"/>
              </a:defRPr>
            </a:lvl2pPr>
            <a:lvl3pPr marR="0" lvl="2" algn="ctr" rtl="0">
              <a:lnSpc>
                <a:spcPct val="100000"/>
              </a:lnSpc>
              <a:spcBef>
                <a:spcPts val="0"/>
              </a:spcBef>
              <a:spcAft>
                <a:spcPts val="0"/>
              </a:spcAft>
              <a:buClr>
                <a:schemeClr val="dk1"/>
              </a:buClr>
              <a:buSzPts val="5200"/>
              <a:buFont typeface="Rubik"/>
              <a:buNone/>
              <a:defRPr sz="6933" b="1" i="0" u="none" strike="noStrike" cap="none">
                <a:solidFill>
                  <a:schemeClr val="dk1"/>
                </a:solidFill>
                <a:latin typeface="Rubik"/>
                <a:ea typeface="Rubik"/>
                <a:cs typeface="Rubik"/>
                <a:sym typeface="Rubik"/>
              </a:defRPr>
            </a:lvl3pPr>
            <a:lvl4pPr marR="0" lvl="3" algn="ctr" rtl="0">
              <a:lnSpc>
                <a:spcPct val="100000"/>
              </a:lnSpc>
              <a:spcBef>
                <a:spcPts val="0"/>
              </a:spcBef>
              <a:spcAft>
                <a:spcPts val="0"/>
              </a:spcAft>
              <a:buClr>
                <a:schemeClr val="dk1"/>
              </a:buClr>
              <a:buSzPts val="5200"/>
              <a:buFont typeface="Rubik"/>
              <a:buNone/>
              <a:defRPr sz="6933" b="1" i="0" u="none" strike="noStrike" cap="none">
                <a:solidFill>
                  <a:schemeClr val="dk1"/>
                </a:solidFill>
                <a:latin typeface="Rubik"/>
                <a:ea typeface="Rubik"/>
                <a:cs typeface="Rubik"/>
                <a:sym typeface="Rubik"/>
              </a:defRPr>
            </a:lvl4pPr>
            <a:lvl5pPr marR="0" lvl="4" algn="ctr" rtl="0">
              <a:lnSpc>
                <a:spcPct val="100000"/>
              </a:lnSpc>
              <a:spcBef>
                <a:spcPts val="0"/>
              </a:spcBef>
              <a:spcAft>
                <a:spcPts val="0"/>
              </a:spcAft>
              <a:buClr>
                <a:schemeClr val="dk1"/>
              </a:buClr>
              <a:buSzPts val="5200"/>
              <a:buFont typeface="Rubik"/>
              <a:buNone/>
              <a:defRPr sz="6933" b="1" i="0" u="none" strike="noStrike" cap="none">
                <a:solidFill>
                  <a:schemeClr val="dk1"/>
                </a:solidFill>
                <a:latin typeface="Rubik"/>
                <a:ea typeface="Rubik"/>
                <a:cs typeface="Rubik"/>
                <a:sym typeface="Rubik"/>
              </a:defRPr>
            </a:lvl5pPr>
            <a:lvl6pPr marR="0" lvl="5" algn="ctr" rtl="0">
              <a:lnSpc>
                <a:spcPct val="100000"/>
              </a:lnSpc>
              <a:spcBef>
                <a:spcPts val="0"/>
              </a:spcBef>
              <a:spcAft>
                <a:spcPts val="0"/>
              </a:spcAft>
              <a:buClr>
                <a:schemeClr val="dk1"/>
              </a:buClr>
              <a:buSzPts val="5200"/>
              <a:buFont typeface="Rubik"/>
              <a:buNone/>
              <a:defRPr sz="6933" b="1" i="0" u="none" strike="noStrike" cap="none">
                <a:solidFill>
                  <a:schemeClr val="dk1"/>
                </a:solidFill>
                <a:latin typeface="Rubik"/>
                <a:ea typeface="Rubik"/>
                <a:cs typeface="Rubik"/>
                <a:sym typeface="Rubik"/>
              </a:defRPr>
            </a:lvl6pPr>
            <a:lvl7pPr marR="0" lvl="6" algn="ctr" rtl="0">
              <a:lnSpc>
                <a:spcPct val="100000"/>
              </a:lnSpc>
              <a:spcBef>
                <a:spcPts val="0"/>
              </a:spcBef>
              <a:spcAft>
                <a:spcPts val="0"/>
              </a:spcAft>
              <a:buClr>
                <a:schemeClr val="dk1"/>
              </a:buClr>
              <a:buSzPts val="5200"/>
              <a:buFont typeface="Rubik"/>
              <a:buNone/>
              <a:defRPr sz="6933" b="1" i="0" u="none" strike="noStrike" cap="none">
                <a:solidFill>
                  <a:schemeClr val="dk1"/>
                </a:solidFill>
                <a:latin typeface="Rubik"/>
                <a:ea typeface="Rubik"/>
                <a:cs typeface="Rubik"/>
                <a:sym typeface="Rubik"/>
              </a:defRPr>
            </a:lvl7pPr>
            <a:lvl8pPr marR="0" lvl="7" algn="ctr" rtl="0">
              <a:lnSpc>
                <a:spcPct val="100000"/>
              </a:lnSpc>
              <a:spcBef>
                <a:spcPts val="0"/>
              </a:spcBef>
              <a:spcAft>
                <a:spcPts val="0"/>
              </a:spcAft>
              <a:buClr>
                <a:schemeClr val="dk1"/>
              </a:buClr>
              <a:buSzPts val="5200"/>
              <a:buFont typeface="Rubik"/>
              <a:buNone/>
              <a:defRPr sz="6933" b="1" i="0" u="none" strike="noStrike" cap="none">
                <a:solidFill>
                  <a:schemeClr val="dk1"/>
                </a:solidFill>
                <a:latin typeface="Rubik"/>
                <a:ea typeface="Rubik"/>
                <a:cs typeface="Rubik"/>
                <a:sym typeface="Rubik"/>
              </a:defRPr>
            </a:lvl8pPr>
            <a:lvl9pPr marR="0" lvl="8" algn="ctr" rtl="0">
              <a:lnSpc>
                <a:spcPct val="100000"/>
              </a:lnSpc>
              <a:spcBef>
                <a:spcPts val="0"/>
              </a:spcBef>
              <a:spcAft>
                <a:spcPts val="0"/>
              </a:spcAft>
              <a:buClr>
                <a:schemeClr val="dk1"/>
              </a:buClr>
              <a:buSzPts val="5200"/>
              <a:buFont typeface="Rubik"/>
              <a:buNone/>
              <a:defRPr sz="6933" b="1" i="0" u="none" strike="noStrike" cap="none">
                <a:solidFill>
                  <a:schemeClr val="dk1"/>
                </a:solidFill>
                <a:latin typeface="Rubik"/>
                <a:ea typeface="Rubik"/>
                <a:cs typeface="Rubik"/>
                <a:sym typeface="Rubik"/>
              </a:defRPr>
            </a:lvl9pPr>
          </a:lstStyle>
          <a:p>
            <a:r>
              <a:rPr lang="en-US" b="0" kern="0" dirty="0">
                <a:solidFill>
                  <a:schemeClr val="bg1"/>
                </a:solidFill>
                <a:latin typeface="Calibri" panose="020F0502020204030204" pitchFamily="34" charset="0"/>
              </a:rPr>
              <a:t>Breakout Room 2</a:t>
            </a:r>
          </a:p>
        </p:txBody>
      </p:sp>
      <p:sp>
        <p:nvSpPr>
          <p:cNvPr id="5" name="Subtitle 2">
            <a:extLst>
              <a:ext uri="{FF2B5EF4-FFF2-40B4-BE49-F238E27FC236}">
                <a16:creationId xmlns:a16="http://schemas.microsoft.com/office/drawing/2014/main" id="{E631E600-AA8D-D182-4E0E-8331856AA8B6}"/>
              </a:ext>
            </a:extLst>
          </p:cNvPr>
          <p:cNvSpPr txBox="1">
            <a:spLocks/>
          </p:cNvSpPr>
          <p:nvPr/>
        </p:nvSpPr>
        <p:spPr>
          <a:xfrm>
            <a:off x="6261903" y="3214713"/>
            <a:ext cx="5930097" cy="33654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1"/>
              </a:buClr>
              <a:buSzPts val="1200"/>
              <a:buFont typeface="Montserrat Light"/>
              <a:buNone/>
              <a:defRPr sz="3200" b="0" i="0" u="none" strike="noStrike" cap="none">
                <a:solidFill>
                  <a:srgbClr val="272727"/>
                </a:solidFill>
                <a:latin typeface="Lato" panose="020F0502020204030203" pitchFamily="34" charset="77"/>
                <a:ea typeface="Lato" panose="020F0502020204030203" pitchFamily="34" charset="77"/>
                <a:cs typeface="Lato" panose="020F0502020204030203" pitchFamily="34" charset="77"/>
                <a:sym typeface="Comfortaa Medium"/>
              </a:defRPr>
            </a:lvl1pPr>
            <a:lvl2pPr marL="914400" marR="0" lvl="1" indent="-317500" algn="ctr" rtl="0">
              <a:lnSpc>
                <a:spcPct val="100000"/>
              </a:lnSpc>
              <a:spcBef>
                <a:spcPts val="0"/>
              </a:spcBef>
              <a:spcAft>
                <a:spcPts val="0"/>
              </a:spcAft>
              <a:buClr>
                <a:schemeClr val="lt1"/>
              </a:buClr>
              <a:buSzPts val="1200"/>
              <a:buFont typeface="Montserrat Light"/>
              <a:buNone/>
              <a:defRPr sz="1600" b="0" i="0" u="none" strike="noStrike" cap="none">
                <a:solidFill>
                  <a:schemeClr val="lt1"/>
                </a:solidFill>
                <a:latin typeface="Montserrat Light"/>
                <a:ea typeface="Montserrat Light"/>
                <a:cs typeface="Montserrat Light"/>
                <a:sym typeface="Montserrat Light"/>
              </a:defRPr>
            </a:lvl2pPr>
            <a:lvl3pPr marL="1371600" marR="0" lvl="2" indent="-317500" algn="ctr" rtl="0">
              <a:lnSpc>
                <a:spcPct val="100000"/>
              </a:lnSpc>
              <a:spcBef>
                <a:spcPts val="0"/>
              </a:spcBef>
              <a:spcAft>
                <a:spcPts val="0"/>
              </a:spcAft>
              <a:buClr>
                <a:schemeClr val="lt1"/>
              </a:buClr>
              <a:buSzPts val="1200"/>
              <a:buFont typeface="Montserrat Light"/>
              <a:buNone/>
              <a:defRPr sz="1600" b="0" i="0" u="none" strike="noStrike" cap="none">
                <a:solidFill>
                  <a:schemeClr val="lt1"/>
                </a:solidFill>
                <a:latin typeface="Montserrat Light"/>
                <a:ea typeface="Montserrat Light"/>
                <a:cs typeface="Montserrat Light"/>
                <a:sym typeface="Montserrat Light"/>
              </a:defRPr>
            </a:lvl3pPr>
            <a:lvl4pPr marL="1828800" marR="0" lvl="3" indent="-317500" algn="ctr" rtl="0">
              <a:lnSpc>
                <a:spcPct val="100000"/>
              </a:lnSpc>
              <a:spcBef>
                <a:spcPts val="0"/>
              </a:spcBef>
              <a:spcAft>
                <a:spcPts val="0"/>
              </a:spcAft>
              <a:buClr>
                <a:schemeClr val="lt1"/>
              </a:buClr>
              <a:buSzPts val="1200"/>
              <a:buFont typeface="Montserrat Light"/>
              <a:buNone/>
              <a:defRPr sz="1600" b="0" i="0" u="none" strike="noStrike" cap="none">
                <a:solidFill>
                  <a:schemeClr val="lt1"/>
                </a:solidFill>
                <a:latin typeface="Montserrat Light"/>
                <a:ea typeface="Montserrat Light"/>
                <a:cs typeface="Montserrat Light"/>
                <a:sym typeface="Montserrat Light"/>
              </a:defRPr>
            </a:lvl4pPr>
            <a:lvl5pPr marL="2286000" marR="0" lvl="4" indent="-317500" algn="ctr" rtl="0">
              <a:lnSpc>
                <a:spcPct val="100000"/>
              </a:lnSpc>
              <a:spcBef>
                <a:spcPts val="0"/>
              </a:spcBef>
              <a:spcAft>
                <a:spcPts val="0"/>
              </a:spcAft>
              <a:buClr>
                <a:schemeClr val="lt1"/>
              </a:buClr>
              <a:buSzPts val="1200"/>
              <a:buFont typeface="Montserrat Light"/>
              <a:buNone/>
              <a:defRPr sz="1600" b="0" i="0" u="none" strike="noStrike" cap="none">
                <a:solidFill>
                  <a:schemeClr val="lt1"/>
                </a:solidFill>
                <a:latin typeface="Montserrat Light"/>
                <a:ea typeface="Montserrat Light"/>
                <a:cs typeface="Montserrat Light"/>
                <a:sym typeface="Montserrat Light"/>
              </a:defRPr>
            </a:lvl5pPr>
            <a:lvl6pPr marL="2743200" marR="0" lvl="5" indent="-317500" algn="ctr" rtl="0">
              <a:lnSpc>
                <a:spcPct val="100000"/>
              </a:lnSpc>
              <a:spcBef>
                <a:spcPts val="0"/>
              </a:spcBef>
              <a:spcAft>
                <a:spcPts val="0"/>
              </a:spcAft>
              <a:buClr>
                <a:schemeClr val="lt1"/>
              </a:buClr>
              <a:buSzPts val="1200"/>
              <a:buFont typeface="Montserrat Light"/>
              <a:buNone/>
              <a:defRPr sz="1600" b="0" i="0" u="none" strike="noStrike" cap="none">
                <a:solidFill>
                  <a:schemeClr val="lt1"/>
                </a:solidFill>
                <a:latin typeface="Montserrat Light"/>
                <a:ea typeface="Montserrat Light"/>
                <a:cs typeface="Montserrat Light"/>
                <a:sym typeface="Montserrat Light"/>
              </a:defRPr>
            </a:lvl6pPr>
            <a:lvl7pPr marL="3200400" marR="0" lvl="6" indent="-317500" algn="ctr" rtl="0">
              <a:lnSpc>
                <a:spcPct val="100000"/>
              </a:lnSpc>
              <a:spcBef>
                <a:spcPts val="0"/>
              </a:spcBef>
              <a:spcAft>
                <a:spcPts val="0"/>
              </a:spcAft>
              <a:buClr>
                <a:schemeClr val="lt1"/>
              </a:buClr>
              <a:buSzPts val="1200"/>
              <a:buFont typeface="Montserrat Light"/>
              <a:buNone/>
              <a:defRPr sz="1600" b="0" i="0" u="none" strike="noStrike" cap="none">
                <a:solidFill>
                  <a:schemeClr val="lt1"/>
                </a:solidFill>
                <a:latin typeface="Montserrat Light"/>
                <a:ea typeface="Montserrat Light"/>
                <a:cs typeface="Montserrat Light"/>
                <a:sym typeface="Montserrat Light"/>
              </a:defRPr>
            </a:lvl7pPr>
            <a:lvl8pPr marL="3657600" marR="0" lvl="7" indent="-317500" algn="ctr" rtl="0">
              <a:lnSpc>
                <a:spcPct val="100000"/>
              </a:lnSpc>
              <a:spcBef>
                <a:spcPts val="0"/>
              </a:spcBef>
              <a:spcAft>
                <a:spcPts val="0"/>
              </a:spcAft>
              <a:buClr>
                <a:schemeClr val="lt1"/>
              </a:buClr>
              <a:buSzPts val="1200"/>
              <a:buFont typeface="Montserrat Light"/>
              <a:buNone/>
              <a:defRPr sz="1600" b="0" i="0" u="none" strike="noStrike" cap="none">
                <a:solidFill>
                  <a:schemeClr val="lt1"/>
                </a:solidFill>
                <a:latin typeface="Montserrat Light"/>
                <a:ea typeface="Montserrat Light"/>
                <a:cs typeface="Montserrat Light"/>
                <a:sym typeface="Montserrat Light"/>
              </a:defRPr>
            </a:lvl8pPr>
            <a:lvl9pPr marL="4114800" marR="0" lvl="8" indent="-317500" algn="ctr" rtl="0">
              <a:lnSpc>
                <a:spcPct val="100000"/>
              </a:lnSpc>
              <a:spcBef>
                <a:spcPts val="0"/>
              </a:spcBef>
              <a:spcAft>
                <a:spcPts val="0"/>
              </a:spcAft>
              <a:buClr>
                <a:schemeClr val="lt1"/>
              </a:buClr>
              <a:buSzPts val="1200"/>
              <a:buFont typeface="Montserrat Light"/>
              <a:buNone/>
              <a:defRPr sz="1600" b="0" i="0" u="none" strike="noStrike" cap="none">
                <a:solidFill>
                  <a:schemeClr val="lt1"/>
                </a:solidFill>
                <a:latin typeface="Montserrat Light"/>
                <a:ea typeface="Montserrat Light"/>
                <a:cs typeface="Montserrat Light"/>
                <a:sym typeface="Montserrat Light"/>
              </a:defRPr>
            </a:lvl9pPr>
          </a:lstStyle>
          <a:p>
            <a:r>
              <a:rPr lang="en-US" sz="2400" kern="0" dirty="0">
                <a:solidFill>
                  <a:schemeClr val="bg1"/>
                </a:solidFill>
                <a:latin typeface="Calibri" panose="020F0502020204030204" pitchFamily="34" charset="0"/>
                <a:cs typeface="Calibri" panose="020F0502020204030204" pitchFamily="34" charset="0"/>
              </a:rPr>
              <a:t>Download the provided demo document and experiment with heading hierarchy.</a:t>
            </a:r>
          </a:p>
          <a:p>
            <a:endParaRPr lang="en-US" sz="2400" kern="0" dirty="0">
              <a:solidFill>
                <a:schemeClr val="bg1"/>
              </a:solidFill>
              <a:latin typeface="Calibri" panose="020F0502020204030204" pitchFamily="34" charset="0"/>
              <a:cs typeface="Calibri" panose="020F0502020204030204" pitchFamily="34" charset="0"/>
            </a:endParaRPr>
          </a:p>
          <a:p>
            <a:r>
              <a:rPr lang="en-US" sz="2400" kern="0" dirty="0">
                <a:solidFill>
                  <a:schemeClr val="bg1"/>
                </a:solidFill>
                <a:latin typeface="Calibri" panose="020F0502020204030204" pitchFamily="34" charset="0"/>
                <a:cs typeface="Calibri" panose="020F0502020204030204" pitchFamily="34" charset="0"/>
              </a:rPr>
              <a:t>Chelsea Chandler</a:t>
            </a:r>
          </a:p>
        </p:txBody>
      </p:sp>
      <p:pic>
        <p:nvPicPr>
          <p:cNvPr id="7" name="Picture 6" descr="A red rectanlge around the “Breakout Rooms” icon in the zoom menu bar.">
            <a:extLst>
              <a:ext uri="{FF2B5EF4-FFF2-40B4-BE49-F238E27FC236}">
                <a16:creationId xmlns:a16="http://schemas.microsoft.com/office/drawing/2014/main" id="{6E0A1DF3-F03D-411D-BB6D-F22266979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900" y="5263345"/>
            <a:ext cx="6680200" cy="787400"/>
          </a:xfrm>
          <a:prstGeom prst="rect">
            <a:avLst/>
          </a:prstGeom>
        </p:spPr>
      </p:pic>
    </p:spTree>
    <p:extLst>
      <p:ext uri="{BB962C8B-B14F-4D97-AF65-F5344CB8AC3E}">
        <p14:creationId xmlns:p14="http://schemas.microsoft.com/office/powerpoint/2010/main" val="9681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3EDBF-16D6-F769-61C5-732E3ED62E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FBDE13-27F2-9FB7-5A1E-83B9F841A63E}"/>
              </a:ext>
            </a:extLst>
          </p:cNvPr>
          <p:cNvSpPr>
            <a:spLocks noGrp="1"/>
          </p:cNvSpPr>
          <p:nvPr>
            <p:ph type="ctrTitle"/>
          </p:nvPr>
        </p:nvSpPr>
        <p:spPr>
          <a:xfrm>
            <a:off x="185194" y="277792"/>
            <a:ext cx="6076709" cy="1099595"/>
          </a:xfrm>
        </p:spPr>
        <p:txBody>
          <a:bodyPr/>
          <a:lstStyle/>
          <a:p>
            <a:r>
              <a:rPr lang="en-US" dirty="0"/>
              <a:t>Alternative Text</a:t>
            </a:r>
          </a:p>
        </p:txBody>
      </p:sp>
      <p:sp>
        <p:nvSpPr>
          <p:cNvPr id="3" name="Subtitle 2">
            <a:extLst>
              <a:ext uri="{FF2B5EF4-FFF2-40B4-BE49-F238E27FC236}">
                <a16:creationId xmlns:a16="http://schemas.microsoft.com/office/drawing/2014/main" id="{1BDCFF4F-D412-527A-5432-377F61DC57A8}"/>
              </a:ext>
            </a:extLst>
          </p:cNvPr>
          <p:cNvSpPr>
            <a:spLocks noGrp="1"/>
          </p:cNvSpPr>
          <p:nvPr>
            <p:ph type="subTitle" idx="1"/>
          </p:nvPr>
        </p:nvSpPr>
        <p:spPr>
          <a:xfrm>
            <a:off x="19291" y="1877081"/>
            <a:ext cx="6076709" cy="3983391"/>
          </a:xfrm>
        </p:spPr>
        <p:txBody>
          <a:bodyPr/>
          <a:lstStyle/>
          <a:p>
            <a:r>
              <a:rPr lang="en-US" sz="2400" b="1" dirty="0"/>
              <a:t>Key WCAG Success Criterion</a:t>
            </a:r>
          </a:p>
          <a:p>
            <a:r>
              <a:rPr lang="en-US" sz="2400" dirty="0"/>
              <a:t>1.1.1 Non-Text Content </a:t>
            </a:r>
          </a:p>
          <a:p>
            <a:endParaRPr lang="en-US" sz="2400" dirty="0"/>
          </a:p>
          <a:p>
            <a:r>
              <a:rPr lang="en-US" sz="2400" dirty="0"/>
              <a:t>All meaningful images require text alternatives; decorative images must be marked as such</a:t>
            </a:r>
          </a:p>
          <a:p>
            <a:endParaRPr lang="en-US" sz="2400" dirty="0"/>
          </a:p>
          <a:p>
            <a:r>
              <a:rPr lang="en-US" sz="2400" dirty="0"/>
              <a:t>100-150 characters</a:t>
            </a:r>
          </a:p>
          <a:p>
            <a:r>
              <a:rPr lang="en-US" sz="2400" dirty="0"/>
              <a:t>25-30 words</a:t>
            </a:r>
          </a:p>
          <a:p>
            <a:r>
              <a:rPr lang="en-US" sz="2400" dirty="0"/>
              <a:t>(Graphs and charts may have more)</a:t>
            </a:r>
          </a:p>
        </p:txBody>
      </p:sp>
      <p:pic>
        <p:nvPicPr>
          <p:cNvPr id="4" name="Graphic 3" descr="Bar graph with upward trend with solid fill.">
            <a:extLst>
              <a:ext uri="{FF2B5EF4-FFF2-40B4-BE49-F238E27FC236}">
                <a16:creationId xmlns:a16="http://schemas.microsoft.com/office/drawing/2014/main" id="{F926A316-CFC6-261E-896A-D627D44F34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32646" y="233246"/>
            <a:ext cx="1898073" cy="1898073"/>
          </a:xfrm>
          <a:prstGeom prst="rect">
            <a:avLst/>
          </a:prstGeom>
        </p:spPr>
      </p:pic>
      <p:pic>
        <p:nvPicPr>
          <p:cNvPr id="6" name="Graphic 5" descr="Confused face outline with solid fill.">
            <a:extLst>
              <a:ext uri="{FF2B5EF4-FFF2-40B4-BE49-F238E27FC236}">
                <a16:creationId xmlns:a16="http://schemas.microsoft.com/office/drawing/2014/main" id="{AC607DC4-8EEF-C2B6-6955-0B5DB24BC1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19416" y="1334683"/>
            <a:ext cx="1593272" cy="1593272"/>
          </a:xfrm>
          <a:prstGeom prst="rect">
            <a:avLst/>
          </a:prstGeom>
        </p:spPr>
      </p:pic>
      <p:pic>
        <p:nvPicPr>
          <p:cNvPr id="8" name="Picture 7" descr="Close-up of person in sweater with lap blanket holding hot chocolate with marshmallows in blue mug.">
            <a:extLst>
              <a:ext uri="{FF2B5EF4-FFF2-40B4-BE49-F238E27FC236}">
                <a16:creationId xmlns:a16="http://schemas.microsoft.com/office/drawing/2014/main" id="{AA82F3F6-3508-778C-B2FD-FCA8E087F8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8058" y="2756379"/>
            <a:ext cx="2327250" cy="1551500"/>
          </a:xfrm>
          <a:prstGeom prst="rect">
            <a:avLst/>
          </a:prstGeom>
        </p:spPr>
      </p:pic>
      <p:pic>
        <p:nvPicPr>
          <p:cNvPr id="10" name="Picture 9" descr="Woman in sportswear running in park.">
            <a:extLst>
              <a:ext uri="{FF2B5EF4-FFF2-40B4-BE49-F238E27FC236}">
                <a16:creationId xmlns:a16="http://schemas.microsoft.com/office/drawing/2014/main" id="{BE572F97-5702-0534-8978-345F6E1D99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9696" y="4696272"/>
            <a:ext cx="2847110" cy="1898073"/>
          </a:xfrm>
          <a:prstGeom prst="rect">
            <a:avLst/>
          </a:prstGeom>
        </p:spPr>
      </p:pic>
    </p:spTree>
    <p:extLst>
      <p:ext uri="{BB962C8B-B14F-4D97-AF65-F5344CB8AC3E}">
        <p14:creationId xmlns:p14="http://schemas.microsoft.com/office/powerpoint/2010/main" val="200519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B7C5-E77B-DE43-1F41-0ACCFAD30ACE}"/>
              </a:ext>
            </a:extLst>
          </p:cNvPr>
          <p:cNvSpPr>
            <a:spLocks noGrp="1"/>
          </p:cNvSpPr>
          <p:nvPr>
            <p:ph type="title"/>
          </p:nvPr>
        </p:nvSpPr>
        <p:spPr/>
        <p:txBody>
          <a:bodyPr/>
          <a:lstStyle/>
          <a:p>
            <a:r>
              <a:rPr lang="en-US" sz="4000" dirty="0"/>
              <a:t>Alternative</a:t>
            </a:r>
            <a:r>
              <a:rPr lang="en-US" sz="4000" b="1" dirty="0"/>
              <a:t> </a:t>
            </a:r>
            <a:r>
              <a:rPr lang="en-US" sz="4000" dirty="0"/>
              <a:t>Text Key Points</a:t>
            </a:r>
          </a:p>
        </p:txBody>
      </p:sp>
      <p:sp>
        <p:nvSpPr>
          <p:cNvPr id="3" name="Text Placeholder 2">
            <a:extLst>
              <a:ext uri="{FF2B5EF4-FFF2-40B4-BE49-F238E27FC236}">
                <a16:creationId xmlns:a16="http://schemas.microsoft.com/office/drawing/2014/main" id="{31624F9F-E89E-96EA-5FCC-ADFD6B3E1C73}"/>
              </a:ext>
            </a:extLst>
          </p:cNvPr>
          <p:cNvSpPr>
            <a:spLocks noGrp="1"/>
          </p:cNvSpPr>
          <p:nvPr>
            <p:ph type="body" idx="1"/>
          </p:nvPr>
        </p:nvSpPr>
        <p:spPr/>
        <p:txBody>
          <a:bodyPr/>
          <a:lstStyle/>
          <a:p>
            <a:pPr marL="812780" lvl="1" indent="0">
              <a:buNone/>
            </a:pPr>
            <a:r>
              <a:rPr lang="en-US" sz="2400" b="1" dirty="0">
                <a:solidFill>
                  <a:srgbClr val="000000"/>
                </a:solidFill>
                <a:latin typeface="Calibri" panose="020F0502020204030204" pitchFamily="34" charset="0"/>
                <a:cs typeface="Calibri" panose="020F0502020204030204" pitchFamily="34" charset="0"/>
              </a:rPr>
              <a:t>Provide alternatives for meaningful images.</a:t>
            </a:r>
          </a:p>
          <a:p>
            <a:pPr marL="812780" lvl="1" indent="0">
              <a:buNone/>
            </a:pPr>
            <a:endParaRPr lang="en-US" sz="2400" b="1" dirty="0">
              <a:solidFill>
                <a:srgbClr val="000000"/>
              </a:solidFill>
              <a:latin typeface="Calibri" panose="020F0502020204030204" pitchFamily="34" charset="0"/>
              <a:cs typeface="Calibri" panose="020F0502020204030204" pitchFamily="34" charset="0"/>
            </a:endParaRPr>
          </a:p>
          <a:p>
            <a:pPr marL="812780" lvl="1" indent="0">
              <a:buNone/>
            </a:pPr>
            <a:r>
              <a:rPr lang="en-US" sz="2400" b="1" dirty="0">
                <a:solidFill>
                  <a:srgbClr val="000000"/>
                </a:solidFill>
                <a:latin typeface="Calibri" panose="020F0502020204030204" pitchFamily="34" charset="0"/>
                <a:cs typeface="Calibri" panose="020F0502020204030204" pitchFamily="34" charset="0"/>
              </a:rPr>
              <a:t>Dependent on context</a:t>
            </a:r>
          </a:p>
          <a:p>
            <a:pPr lvl="1"/>
            <a:endParaRPr lang="en-US" sz="2400" dirty="0">
              <a:solidFill>
                <a:srgbClr val="000000"/>
              </a:solidFill>
              <a:latin typeface="Calibri" panose="020F0502020204030204" pitchFamily="34" charset="0"/>
              <a:cs typeface="Calibri" panose="020F0502020204030204" pitchFamily="34" charset="0"/>
            </a:endParaRPr>
          </a:p>
          <a:p>
            <a:pPr marL="812780" lvl="1" indent="0">
              <a:buNone/>
            </a:pPr>
            <a:r>
              <a:rPr lang="en-US" sz="2400" b="1" dirty="0">
                <a:solidFill>
                  <a:srgbClr val="000000"/>
                </a:solidFill>
                <a:latin typeface="Calibri" panose="020F0502020204030204" pitchFamily="34" charset="0"/>
                <a:cs typeface="Calibri" panose="020F0502020204030204" pitchFamily="34" charset="0"/>
              </a:rPr>
              <a:t>Describe purpose, not appearance.</a:t>
            </a:r>
          </a:p>
          <a:p>
            <a:pPr lvl="1"/>
            <a:endParaRPr lang="en-US" sz="2400" dirty="0">
              <a:solidFill>
                <a:srgbClr val="000000"/>
              </a:solidFill>
              <a:latin typeface="Calibri" panose="020F0502020204030204" pitchFamily="34" charset="0"/>
              <a:cs typeface="Calibri" panose="020F0502020204030204" pitchFamily="34" charset="0"/>
            </a:endParaRPr>
          </a:p>
          <a:p>
            <a:pPr lvl="1"/>
            <a:r>
              <a:rPr lang="en-US" sz="2400" dirty="0">
                <a:solidFill>
                  <a:srgbClr val="000000"/>
                </a:solidFill>
                <a:latin typeface="Calibri" panose="020F0502020204030204" pitchFamily="34" charset="0"/>
                <a:cs typeface="Calibri" panose="020F0502020204030204" pitchFamily="34" charset="0"/>
              </a:rPr>
              <a:t>What is this?</a:t>
            </a:r>
          </a:p>
          <a:p>
            <a:pPr lvl="1"/>
            <a:endParaRPr lang="en-US" sz="2400" dirty="0">
              <a:solidFill>
                <a:srgbClr val="000000"/>
              </a:solidFill>
              <a:latin typeface="Calibri" panose="020F0502020204030204" pitchFamily="34" charset="0"/>
              <a:cs typeface="Calibri" panose="020F0502020204030204" pitchFamily="34" charset="0"/>
            </a:endParaRPr>
          </a:p>
          <a:p>
            <a:pPr lvl="1"/>
            <a:r>
              <a:rPr lang="en-US" sz="2400" dirty="0">
                <a:solidFill>
                  <a:srgbClr val="000000"/>
                </a:solidFill>
                <a:latin typeface="Calibri" panose="020F0502020204030204" pitchFamily="34" charset="0"/>
                <a:cs typeface="Calibri" panose="020F0502020204030204" pitchFamily="34" charset="0"/>
              </a:rPr>
              <a:t>Why is it here? (Pedagogical intent)</a:t>
            </a:r>
          </a:p>
          <a:p>
            <a:pPr lvl="1"/>
            <a:endParaRPr lang="en-US" sz="2400" dirty="0">
              <a:solidFill>
                <a:srgbClr val="000000"/>
              </a:solidFill>
              <a:latin typeface="Calibri" panose="020F0502020204030204" pitchFamily="34" charset="0"/>
              <a:cs typeface="Calibri" panose="020F0502020204030204" pitchFamily="34" charset="0"/>
            </a:endParaRPr>
          </a:p>
          <a:p>
            <a:pPr lvl="1"/>
            <a:r>
              <a:rPr lang="en-US" sz="2400" dirty="0">
                <a:solidFill>
                  <a:srgbClr val="000000"/>
                </a:solidFill>
                <a:latin typeface="Calibri" panose="020F0502020204030204" pitchFamily="34" charset="0"/>
                <a:cs typeface="Calibri" panose="020F0502020204030204" pitchFamily="34" charset="0"/>
              </a:rPr>
              <a:t>What would a learner miss if it wasn’t there?</a:t>
            </a:r>
          </a:p>
          <a:p>
            <a:pPr lvl="1"/>
            <a:endParaRPr lang="en-US" sz="24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D8816C7-C005-E52F-9738-FBD03733E234}"/>
              </a:ext>
            </a:extLst>
          </p:cNvPr>
          <p:cNvSpPr txBox="1"/>
          <p:nvPr/>
        </p:nvSpPr>
        <p:spPr>
          <a:xfrm>
            <a:off x="7305541" y="6278996"/>
            <a:ext cx="3680138" cy="369332"/>
          </a:xfrm>
          <a:prstGeom prst="rect">
            <a:avLst/>
          </a:prstGeom>
          <a:noFill/>
        </p:spPr>
        <p:txBody>
          <a:bodyPr wrap="square">
            <a:spAutoFit/>
          </a:bodyPr>
          <a:lstStyle/>
          <a:p>
            <a:r>
              <a:rPr lang="en-US" dirty="0">
                <a:solidFill>
                  <a:schemeClr val="accent3"/>
                </a:solidFill>
                <a:hlinkClick r:id="rId3">
                  <a:extLst>
                    <a:ext uri="{A12FA001-AC4F-418D-AE19-62706E023703}">
                      <ahyp:hlinkClr xmlns:ahyp="http://schemas.microsoft.com/office/drawing/2018/hyperlinkcolor" val="tx"/>
                    </a:ext>
                  </a:extLst>
                </a:hlinkClick>
              </a:rPr>
              <a:t>WebAIM Alt Text Context Practice</a:t>
            </a:r>
            <a:endParaRPr lang="en-US" dirty="0">
              <a:solidFill>
                <a:schemeClr val="accent3"/>
              </a:solidFill>
            </a:endParaRPr>
          </a:p>
        </p:txBody>
      </p:sp>
    </p:spTree>
    <p:extLst>
      <p:ext uri="{BB962C8B-B14F-4D97-AF65-F5344CB8AC3E}">
        <p14:creationId xmlns:p14="http://schemas.microsoft.com/office/powerpoint/2010/main" val="1813900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D2965-B66E-4CEB-D1E8-5A90579C8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734899-0ADE-93B0-46CE-7A7F199CCB9A}"/>
              </a:ext>
            </a:extLst>
          </p:cNvPr>
          <p:cNvSpPr>
            <a:spLocks noGrp="1"/>
          </p:cNvSpPr>
          <p:nvPr>
            <p:ph type="title"/>
          </p:nvPr>
        </p:nvSpPr>
        <p:spPr/>
        <p:txBody>
          <a:bodyPr/>
          <a:lstStyle/>
          <a:p>
            <a:r>
              <a:rPr lang="en-US" sz="4000" dirty="0"/>
              <a:t>Alternative</a:t>
            </a:r>
            <a:r>
              <a:rPr lang="en-US" sz="4000" b="1" dirty="0"/>
              <a:t> </a:t>
            </a:r>
            <a:r>
              <a:rPr lang="en-US" sz="4000" dirty="0"/>
              <a:t>Text – Graphs &amp; Charts</a:t>
            </a:r>
          </a:p>
        </p:txBody>
      </p:sp>
      <p:sp>
        <p:nvSpPr>
          <p:cNvPr id="7" name="Text Placeholder 6" descr="Bar graph showing 2014 first quarter visitors to example.com by month">
            <a:extLst>
              <a:ext uri="{FF2B5EF4-FFF2-40B4-BE49-F238E27FC236}">
                <a16:creationId xmlns:a16="http://schemas.microsoft.com/office/drawing/2014/main" id="{156DA6D7-8992-AE6A-A2E8-5C1F283EF7D1}"/>
              </a:ext>
            </a:extLst>
          </p:cNvPr>
          <p:cNvSpPr>
            <a:spLocks noGrp="1"/>
          </p:cNvSpPr>
          <p:nvPr>
            <p:ph type="body" idx="1"/>
          </p:nvPr>
        </p:nvSpPr>
        <p:spPr>
          <a:xfrm>
            <a:off x="5146124" y="1967360"/>
            <a:ext cx="4455802" cy="1326524"/>
          </a:xfrm>
        </p:spPr>
        <p:txBody>
          <a:bodyPr/>
          <a:lstStyle/>
          <a:p>
            <a:pPr marL="203195" indent="0">
              <a:buNone/>
            </a:pPr>
            <a:r>
              <a:rPr lang="en-US" sz="2000" dirty="0"/>
              <a:t>Alt Text: Bar graph showing 2014 first quarter visitors to </a:t>
            </a:r>
            <a:r>
              <a:rPr lang="en-US" sz="2000" dirty="0" err="1"/>
              <a:t>example.com</a:t>
            </a:r>
            <a:r>
              <a:rPr lang="en-US" sz="2000" dirty="0"/>
              <a:t> by month</a:t>
            </a:r>
          </a:p>
        </p:txBody>
      </p:sp>
      <p:pic>
        <p:nvPicPr>
          <p:cNvPr id="5" name="Picture 4" descr="Bar graph showing 2014 first quarter visitors to example.com by month&#10;">
            <a:extLst>
              <a:ext uri="{FF2B5EF4-FFF2-40B4-BE49-F238E27FC236}">
                <a16:creationId xmlns:a16="http://schemas.microsoft.com/office/drawing/2014/main" id="{AB6D25F0-7C42-550C-B27D-A0C9D66FE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64" y="1087121"/>
            <a:ext cx="4620213" cy="3480739"/>
          </a:xfrm>
          <a:prstGeom prst="rect">
            <a:avLst/>
          </a:prstGeom>
        </p:spPr>
      </p:pic>
      <p:sp>
        <p:nvSpPr>
          <p:cNvPr id="8" name="Text Placeholder 6">
            <a:extLst>
              <a:ext uri="{FF2B5EF4-FFF2-40B4-BE49-F238E27FC236}">
                <a16:creationId xmlns:a16="http://schemas.microsoft.com/office/drawing/2014/main" id="{9981AD0D-509B-AC3F-E3E6-B6717AC7DE7D}"/>
              </a:ext>
            </a:extLst>
          </p:cNvPr>
          <p:cNvSpPr txBox="1">
            <a:spLocks/>
          </p:cNvSpPr>
          <p:nvPr/>
        </p:nvSpPr>
        <p:spPr>
          <a:xfrm>
            <a:off x="115268" y="4653360"/>
            <a:ext cx="10402191" cy="14594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06390" algn="l" rtl="0">
              <a:lnSpc>
                <a:spcPct val="100000"/>
              </a:lnSpc>
              <a:spcBef>
                <a:spcPts val="0"/>
              </a:spcBef>
              <a:spcAft>
                <a:spcPts val="1200"/>
              </a:spcAft>
              <a:buClr>
                <a:schemeClr val="dk1"/>
              </a:buClr>
              <a:buSzPct val="76000"/>
              <a:buFont typeface="Comfortaa"/>
              <a:buChar char="●"/>
              <a:defRPr sz="2600" b="0" i="0" u="none" strike="noStrike" cap="none">
                <a:solidFill>
                  <a:schemeClr val="bg2">
                    <a:lumMod val="10000"/>
                  </a:schemeClr>
                </a:solidFill>
                <a:latin typeface="Calibri" panose="020F0502020204030204" pitchFamily="34" charset="0"/>
                <a:ea typeface="Lato" panose="020F0502020204030203" pitchFamily="34" charset="77"/>
                <a:cs typeface="Calibri" panose="020F0502020204030204" pitchFamily="34" charset="0"/>
                <a:sym typeface="Comfortaa Medium"/>
              </a:defRPr>
            </a:lvl1pPr>
            <a:lvl2pPr marL="1219170" marR="0" lvl="1" indent="-406390" algn="l" rtl="0">
              <a:lnSpc>
                <a:spcPct val="100000"/>
              </a:lnSpc>
              <a:spcBef>
                <a:spcPts val="0"/>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2pPr>
            <a:lvl3pPr marL="1828754" marR="0" lvl="2"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3pPr>
            <a:lvl4pPr marL="2438339" marR="0" lvl="3"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4pPr>
            <a:lvl5pPr marL="3047924" marR="0" lvl="4"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5pPr>
            <a:lvl6pPr marL="3657509" marR="0" lvl="5"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6pPr>
            <a:lvl7pPr marL="4267093" marR="0" lvl="6"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7pPr>
            <a:lvl8pPr marL="4876678" marR="0" lvl="7"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8pPr>
            <a:lvl9pPr marL="5486263" marR="0" lvl="8" indent="-406390" algn="l" rtl="0">
              <a:lnSpc>
                <a:spcPct val="100000"/>
              </a:lnSpc>
              <a:spcBef>
                <a:spcPts val="2133"/>
              </a:spcBef>
              <a:spcAft>
                <a:spcPts val="2133"/>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9pPr>
          </a:lstStyle>
          <a:p>
            <a:pPr marL="203195" indent="0">
              <a:buNone/>
            </a:pPr>
            <a:r>
              <a:rPr lang="en-US" sz="2000" kern="0" dirty="0"/>
              <a:t>Figure 1/Image Description: </a:t>
            </a:r>
            <a:r>
              <a:rPr lang="en-US" sz="2000" dirty="0"/>
              <a:t>The chart shows the website hits for the first quarter of 2014. It shows that Site 1 has more visitors than either of the other sites, but the number of visitors is decreasing. Site 2 has a fairly constant number of visitors, while for Site 3 page hits are increasing month on month.</a:t>
            </a:r>
            <a:endParaRPr lang="en-US" sz="2000" kern="0" dirty="0"/>
          </a:p>
        </p:txBody>
      </p:sp>
      <p:sp>
        <p:nvSpPr>
          <p:cNvPr id="11" name="Text Placeholder 6">
            <a:extLst>
              <a:ext uri="{FF2B5EF4-FFF2-40B4-BE49-F238E27FC236}">
                <a16:creationId xmlns:a16="http://schemas.microsoft.com/office/drawing/2014/main" id="{4897F319-C80B-605D-7308-5D3063F2EEEA}"/>
              </a:ext>
            </a:extLst>
          </p:cNvPr>
          <p:cNvSpPr txBox="1">
            <a:spLocks/>
          </p:cNvSpPr>
          <p:nvPr/>
        </p:nvSpPr>
        <p:spPr>
          <a:xfrm>
            <a:off x="5537926" y="3233596"/>
            <a:ext cx="4455802" cy="8460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06390" algn="l" rtl="0">
              <a:lnSpc>
                <a:spcPct val="100000"/>
              </a:lnSpc>
              <a:spcBef>
                <a:spcPts val="0"/>
              </a:spcBef>
              <a:spcAft>
                <a:spcPts val="1200"/>
              </a:spcAft>
              <a:buClr>
                <a:schemeClr val="dk1"/>
              </a:buClr>
              <a:buSzPct val="76000"/>
              <a:buFont typeface="Comfortaa"/>
              <a:buChar char="●"/>
              <a:defRPr sz="2600" b="0" i="0" u="none" strike="noStrike" cap="none">
                <a:solidFill>
                  <a:schemeClr val="bg2">
                    <a:lumMod val="10000"/>
                  </a:schemeClr>
                </a:solidFill>
                <a:latin typeface="Calibri" panose="020F0502020204030204" pitchFamily="34" charset="0"/>
                <a:ea typeface="Lato" panose="020F0502020204030203" pitchFamily="34" charset="77"/>
                <a:cs typeface="Calibri" panose="020F0502020204030204" pitchFamily="34" charset="0"/>
                <a:sym typeface="Comfortaa Medium"/>
              </a:defRPr>
            </a:lvl1pPr>
            <a:lvl2pPr marL="1219170" marR="0" lvl="1" indent="-406390" algn="l" rtl="0">
              <a:lnSpc>
                <a:spcPct val="100000"/>
              </a:lnSpc>
              <a:spcBef>
                <a:spcPts val="0"/>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2pPr>
            <a:lvl3pPr marL="1828754" marR="0" lvl="2"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3pPr>
            <a:lvl4pPr marL="2438339" marR="0" lvl="3"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4pPr>
            <a:lvl5pPr marL="3047924" marR="0" lvl="4"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5pPr>
            <a:lvl6pPr marL="3657509" marR="0" lvl="5"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6pPr>
            <a:lvl7pPr marL="4267093" marR="0" lvl="6"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7pPr>
            <a:lvl8pPr marL="4876678" marR="0" lvl="7"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8pPr>
            <a:lvl9pPr marL="5486263" marR="0" lvl="8" indent="-406390" algn="l" rtl="0">
              <a:lnSpc>
                <a:spcPct val="100000"/>
              </a:lnSpc>
              <a:spcBef>
                <a:spcPts val="2133"/>
              </a:spcBef>
              <a:spcAft>
                <a:spcPts val="2133"/>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9pPr>
          </a:lstStyle>
          <a:p>
            <a:pPr marL="203195" indent="0">
              <a:buFont typeface="Comfortaa"/>
              <a:buNone/>
            </a:pPr>
            <a:r>
              <a:rPr lang="en-US" sz="2000" kern="0" dirty="0"/>
              <a:t>Best Practice: Provide an  accessible table or list as an alternative.</a:t>
            </a:r>
          </a:p>
        </p:txBody>
      </p:sp>
      <p:sp>
        <p:nvSpPr>
          <p:cNvPr id="15" name="TextBox 14">
            <a:extLst>
              <a:ext uri="{FF2B5EF4-FFF2-40B4-BE49-F238E27FC236}">
                <a16:creationId xmlns:a16="http://schemas.microsoft.com/office/drawing/2014/main" id="{7DEF709E-DAD2-4A85-A480-7053FB4A1035}"/>
              </a:ext>
            </a:extLst>
          </p:cNvPr>
          <p:cNvSpPr txBox="1"/>
          <p:nvPr/>
        </p:nvSpPr>
        <p:spPr>
          <a:xfrm>
            <a:off x="2975019" y="4073794"/>
            <a:ext cx="5473521" cy="400110"/>
          </a:xfrm>
          <a:prstGeom prst="rect">
            <a:avLst/>
          </a:prstGeom>
          <a:noFill/>
        </p:spPr>
        <p:txBody>
          <a:bodyPr wrap="square" rtlCol="0">
            <a:spAutoFit/>
          </a:bodyPr>
          <a:lstStyle/>
          <a:p>
            <a:r>
              <a:rPr lang="en-US" sz="2000" b="1" dirty="0">
                <a:solidFill>
                  <a:schemeClr val="tx1">
                    <a:lumMod val="50000"/>
                  </a:schemeClr>
                </a:solidFill>
                <a:latin typeface="Calibri" panose="020F0502020204030204" pitchFamily="34" charset="0"/>
                <a:cs typeface="Calibri" panose="020F0502020204030204" pitchFamily="34" charset="0"/>
              </a:rPr>
              <a:t>2014 First Quarter visitors per site (in thousands)</a:t>
            </a:r>
          </a:p>
        </p:txBody>
      </p:sp>
      <p:graphicFrame>
        <p:nvGraphicFramePr>
          <p:cNvPr id="14" name="Table 13" descr="A table representing the information from the bar chart image.&#10;">
            <a:extLst>
              <a:ext uri="{FF2B5EF4-FFF2-40B4-BE49-F238E27FC236}">
                <a16:creationId xmlns:a16="http://schemas.microsoft.com/office/drawing/2014/main" id="{74F1918B-D021-949A-2EAA-5681F4AFEC3B}"/>
              </a:ext>
            </a:extLst>
          </p:cNvPr>
          <p:cNvGraphicFramePr>
            <a:graphicFrameLocks noGrp="1"/>
          </p:cNvGraphicFramePr>
          <p:nvPr>
            <p:extLst>
              <p:ext uri="{D42A27DB-BD31-4B8C-83A1-F6EECF244321}">
                <p14:modId xmlns:p14="http://schemas.microsoft.com/office/powerpoint/2010/main" val="1656727043"/>
              </p:ext>
            </p:extLst>
          </p:nvPr>
        </p:nvGraphicFramePr>
        <p:xfrm>
          <a:off x="1473926" y="4443126"/>
          <a:ext cx="8128000" cy="1879920"/>
        </p:xfrm>
        <a:graphic>
          <a:graphicData uri="http://schemas.openxmlformats.org/drawingml/2006/table">
            <a:tbl>
              <a:tblPr firstRow="1" bandRow="1">
                <a:tableStyleId>{306799F8-075E-4A3A-A7F6-7FBC6576F1A4}</a:tableStyleId>
              </a:tblPr>
              <a:tblGrid>
                <a:gridCol w="2032000">
                  <a:extLst>
                    <a:ext uri="{9D8B030D-6E8A-4147-A177-3AD203B41FA5}">
                      <a16:colId xmlns:a16="http://schemas.microsoft.com/office/drawing/2014/main" val="1048951387"/>
                    </a:ext>
                  </a:extLst>
                </a:gridCol>
                <a:gridCol w="2032000">
                  <a:extLst>
                    <a:ext uri="{9D8B030D-6E8A-4147-A177-3AD203B41FA5}">
                      <a16:colId xmlns:a16="http://schemas.microsoft.com/office/drawing/2014/main" val="868904134"/>
                    </a:ext>
                  </a:extLst>
                </a:gridCol>
                <a:gridCol w="2032000">
                  <a:extLst>
                    <a:ext uri="{9D8B030D-6E8A-4147-A177-3AD203B41FA5}">
                      <a16:colId xmlns:a16="http://schemas.microsoft.com/office/drawing/2014/main" val="1087984868"/>
                    </a:ext>
                  </a:extLst>
                </a:gridCol>
                <a:gridCol w="2032000">
                  <a:extLst>
                    <a:ext uri="{9D8B030D-6E8A-4147-A177-3AD203B41FA5}">
                      <a16:colId xmlns:a16="http://schemas.microsoft.com/office/drawing/2014/main" val="877014373"/>
                    </a:ext>
                  </a:extLst>
                </a:gridCol>
              </a:tblGrid>
              <a:tr h="370840">
                <a:tc>
                  <a:txBody>
                    <a:bodyPr/>
                    <a:lstStyle/>
                    <a:p>
                      <a:r>
                        <a:rPr lang="en-US" dirty="0"/>
                        <a:t>Period</a:t>
                      </a:r>
                    </a:p>
                  </a:txBody>
                  <a:tcPr/>
                </a:tc>
                <a:tc>
                  <a:txBody>
                    <a:bodyPr/>
                    <a:lstStyle/>
                    <a:p>
                      <a:r>
                        <a:rPr lang="en-US" dirty="0"/>
                        <a:t>Site 1</a:t>
                      </a:r>
                    </a:p>
                  </a:txBody>
                  <a:tcPr/>
                </a:tc>
                <a:tc>
                  <a:txBody>
                    <a:bodyPr/>
                    <a:lstStyle/>
                    <a:p>
                      <a:r>
                        <a:rPr lang="en-US" dirty="0"/>
                        <a:t>Site 2</a:t>
                      </a:r>
                    </a:p>
                  </a:txBody>
                  <a:tcPr/>
                </a:tc>
                <a:tc>
                  <a:txBody>
                    <a:bodyPr/>
                    <a:lstStyle/>
                    <a:p>
                      <a:r>
                        <a:rPr lang="en-US" dirty="0"/>
                        <a:t>Site 3</a:t>
                      </a:r>
                    </a:p>
                  </a:txBody>
                  <a:tcPr/>
                </a:tc>
                <a:extLst>
                  <a:ext uri="{0D108BD9-81ED-4DB2-BD59-A6C34878D82A}">
                    <a16:rowId xmlns:a16="http://schemas.microsoft.com/office/drawing/2014/main" val="3390250497"/>
                  </a:ext>
                </a:extLst>
              </a:tr>
              <a:tr h="370840">
                <a:tc>
                  <a:txBody>
                    <a:bodyPr/>
                    <a:lstStyle/>
                    <a:p>
                      <a:r>
                        <a:rPr lang="en-US" dirty="0"/>
                        <a:t>January</a:t>
                      </a:r>
                    </a:p>
                  </a:txBody>
                  <a:tcPr/>
                </a:tc>
                <a:tc>
                  <a:txBody>
                    <a:bodyPr/>
                    <a:lstStyle/>
                    <a:p>
                      <a:r>
                        <a:rPr lang="en-US" dirty="0"/>
                        <a:t>135</a:t>
                      </a:r>
                    </a:p>
                  </a:txBody>
                  <a:tcPr/>
                </a:tc>
                <a:tc>
                  <a:txBody>
                    <a:bodyPr/>
                    <a:lstStyle/>
                    <a:p>
                      <a:r>
                        <a:rPr lang="en-US" dirty="0"/>
                        <a:t>112</a:t>
                      </a:r>
                    </a:p>
                  </a:txBody>
                  <a:tcPr/>
                </a:tc>
                <a:tc>
                  <a:txBody>
                    <a:bodyPr/>
                    <a:lstStyle/>
                    <a:p>
                      <a:r>
                        <a:rPr lang="en-US" dirty="0"/>
                        <a:t>92</a:t>
                      </a:r>
                    </a:p>
                  </a:txBody>
                  <a:tcPr/>
                </a:tc>
                <a:extLst>
                  <a:ext uri="{0D108BD9-81ED-4DB2-BD59-A6C34878D82A}">
                    <a16:rowId xmlns:a16="http://schemas.microsoft.com/office/drawing/2014/main" val="3611124122"/>
                  </a:ext>
                </a:extLst>
              </a:tr>
              <a:tr h="370840">
                <a:tc>
                  <a:txBody>
                    <a:bodyPr/>
                    <a:lstStyle/>
                    <a:p>
                      <a:r>
                        <a:rPr lang="en-US" dirty="0"/>
                        <a:t>February</a:t>
                      </a:r>
                    </a:p>
                  </a:txBody>
                  <a:tcPr/>
                </a:tc>
                <a:tc>
                  <a:txBody>
                    <a:bodyPr/>
                    <a:lstStyle/>
                    <a:p>
                      <a:r>
                        <a:rPr lang="en-US" dirty="0"/>
                        <a:t>117</a:t>
                      </a:r>
                    </a:p>
                  </a:txBody>
                  <a:tcPr/>
                </a:tc>
                <a:tc>
                  <a:txBody>
                    <a:bodyPr/>
                    <a:lstStyle/>
                    <a:p>
                      <a:r>
                        <a:rPr lang="en-US" dirty="0"/>
                        <a:t>114</a:t>
                      </a:r>
                    </a:p>
                  </a:txBody>
                  <a:tcPr/>
                </a:tc>
                <a:tc>
                  <a:txBody>
                    <a:bodyPr/>
                    <a:lstStyle/>
                    <a:p>
                      <a:r>
                        <a:rPr lang="en-US" dirty="0"/>
                        <a:t>99</a:t>
                      </a:r>
                    </a:p>
                  </a:txBody>
                  <a:tcPr/>
                </a:tc>
                <a:extLst>
                  <a:ext uri="{0D108BD9-81ED-4DB2-BD59-A6C34878D82A}">
                    <a16:rowId xmlns:a16="http://schemas.microsoft.com/office/drawing/2014/main" val="1915431696"/>
                  </a:ext>
                </a:extLst>
              </a:tr>
              <a:tr h="370840">
                <a:tc>
                  <a:txBody>
                    <a:bodyPr/>
                    <a:lstStyle/>
                    <a:p>
                      <a:r>
                        <a:rPr lang="en-US" dirty="0"/>
                        <a:t>March</a:t>
                      </a:r>
                    </a:p>
                  </a:txBody>
                  <a:tcPr/>
                </a:tc>
                <a:tc>
                  <a:txBody>
                    <a:bodyPr/>
                    <a:lstStyle/>
                    <a:p>
                      <a:r>
                        <a:rPr lang="en-US" dirty="0"/>
                        <a:t>96</a:t>
                      </a:r>
                    </a:p>
                  </a:txBody>
                  <a:tcPr/>
                </a:tc>
                <a:tc>
                  <a:txBody>
                    <a:bodyPr/>
                    <a:lstStyle/>
                    <a:p>
                      <a:r>
                        <a:rPr lang="en-US" dirty="0"/>
                        <a:t>111</a:t>
                      </a:r>
                    </a:p>
                  </a:txBody>
                  <a:tcPr/>
                </a:tc>
                <a:tc>
                  <a:txBody>
                    <a:bodyPr/>
                    <a:lstStyle/>
                    <a:p>
                      <a:r>
                        <a:rPr lang="en-US" dirty="0"/>
                        <a:t>126</a:t>
                      </a:r>
                    </a:p>
                  </a:txBody>
                  <a:tcPr/>
                </a:tc>
                <a:extLst>
                  <a:ext uri="{0D108BD9-81ED-4DB2-BD59-A6C34878D82A}">
                    <a16:rowId xmlns:a16="http://schemas.microsoft.com/office/drawing/2014/main" val="852065116"/>
                  </a:ext>
                </a:extLst>
              </a:tr>
              <a:tr h="370840">
                <a:tc>
                  <a:txBody>
                    <a:bodyPr/>
                    <a:lstStyle/>
                    <a:p>
                      <a:r>
                        <a:rPr lang="en-US" dirty="0"/>
                        <a:t>Quarter Total</a:t>
                      </a:r>
                    </a:p>
                  </a:txBody>
                  <a:tcPr/>
                </a:tc>
                <a:tc>
                  <a:txBody>
                    <a:bodyPr/>
                    <a:lstStyle/>
                    <a:p>
                      <a:r>
                        <a:rPr lang="en-US" dirty="0"/>
                        <a:t>348</a:t>
                      </a:r>
                    </a:p>
                  </a:txBody>
                  <a:tcPr/>
                </a:tc>
                <a:tc>
                  <a:txBody>
                    <a:bodyPr/>
                    <a:lstStyle/>
                    <a:p>
                      <a:r>
                        <a:rPr lang="en-US" dirty="0"/>
                        <a:t>337</a:t>
                      </a:r>
                    </a:p>
                  </a:txBody>
                  <a:tcPr/>
                </a:tc>
                <a:tc>
                  <a:txBody>
                    <a:bodyPr/>
                    <a:lstStyle/>
                    <a:p>
                      <a:r>
                        <a:rPr lang="en-US" dirty="0"/>
                        <a:t>308</a:t>
                      </a:r>
                    </a:p>
                  </a:txBody>
                  <a:tcPr/>
                </a:tc>
                <a:extLst>
                  <a:ext uri="{0D108BD9-81ED-4DB2-BD59-A6C34878D82A}">
                    <a16:rowId xmlns:a16="http://schemas.microsoft.com/office/drawing/2014/main" val="1207337789"/>
                  </a:ext>
                </a:extLst>
              </a:tr>
            </a:tbl>
          </a:graphicData>
        </a:graphic>
      </p:graphicFrame>
      <p:sp>
        <p:nvSpPr>
          <p:cNvPr id="13" name="TextBox 12">
            <a:extLst>
              <a:ext uri="{FF2B5EF4-FFF2-40B4-BE49-F238E27FC236}">
                <a16:creationId xmlns:a16="http://schemas.microsoft.com/office/drawing/2014/main" id="{D32B74DC-CE8C-12DD-DC82-7DA7AC4AAB4A}"/>
              </a:ext>
            </a:extLst>
          </p:cNvPr>
          <p:cNvSpPr txBox="1"/>
          <p:nvPr/>
        </p:nvSpPr>
        <p:spPr>
          <a:xfrm>
            <a:off x="6802191" y="6414044"/>
            <a:ext cx="4376671" cy="369332"/>
          </a:xfrm>
          <a:prstGeom prst="rect">
            <a:avLst/>
          </a:prstGeom>
          <a:noFill/>
        </p:spPr>
        <p:txBody>
          <a:bodyPr wrap="square">
            <a:spAutoFit/>
          </a:bodyPr>
          <a:lstStyle/>
          <a:p>
            <a:r>
              <a:rPr lang="en-US" dirty="0">
                <a:solidFill>
                  <a:schemeClr val="accent3"/>
                </a:solidFill>
                <a:hlinkClick r:id="rId4">
                  <a:extLst>
                    <a:ext uri="{A12FA001-AC4F-418D-AE19-62706E023703}">
                      <ahyp:hlinkClr xmlns:ahyp="http://schemas.microsoft.com/office/drawing/2018/hyperlinkcolor" val="tx"/>
                    </a:ext>
                  </a:extLst>
                </a:hlinkClick>
              </a:rPr>
              <a:t>Image Source: W3.org Complex Images</a:t>
            </a:r>
            <a:endParaRPr lang="en-US" dirty="0">
              <a:solidFill>
                <a:schemeClr val="accent3"/>
              </a:solidFill>
            </a:endParaRPr>
          </a:p>
        </p:txBody>
      </p:sp>
    </p:spTree>
    <p:extLst>
      <p:ext uri="{BB962C8B-B14F-4D97-AF65-F5344CB8AC3E}">
        <p14:creationId xmlns:p14="http://schemas.microsoft.com/office/powerpoint/2010/main" val="134768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p"/>
      <p:bldP spid="8" grpId="0"/>
      <p:bldP spid="8" grpId="1"/>
      <p:bldP spid="11"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B3452-1996-EFB0-54E4-D9BD97CCACC9}"/>
              </a:ext>
            </a:extLst>
          </p:cNvPr>
          <p:cNvSpPr>
            <a:spLocks noGrp="1"/>
          </p:cNvSpPr>
          <p:nvPr>
            <p:ph type="title"/>
          </p:nvPr>
        </p:nvSpPr>
        <p:spPr/>
        <p:txBody>
          <a:bodyPr/>
          <a:lstStyle/>
          <a:p>
            <a:r>
              <a:rPr lang="en-US" dirty="0"/>
              <a:t>Alternative</a:t>
            </a:r>
            <a:r>
              <a:rPr lang="en-US" b="1" dirty="0"/>
              <a:t> </a:t>
            </a:r>
            <a:r>
              <a:rPr lang="en-US" dirty="0"/>
              <a:t>Text – More Graphs &amp; Charts</a:t>
            </a:r>
          </a:p>
        </p:txBody>
      </p:sp>
      <p:pic>
        <p:nvPicPr>
          <p:cNvPr id="12" name="Picture 11" descr="A pie chart">
            <a:extLst>
              <a:ext uri="{FF2B5EF4-FFF2-40B4-BE49-F238E27FC236}">
                <a16:creationId xmlns:a16="http://schemas.microsoft.com/office/drawing/2014/main" id="{59892F3D-DA29-7D82-5763-D114B07CC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468" y="973272"/>
            <a:ext cx="4283835" cy="3941128"/>
          </a:xfrm>
          <a:prstGeom prst="rect">
            <a:avLst/>
          </a:prstGeom>
        </p:spPr>
      </p:pic>
      <p:sp>
        <p:nvSpPr>
          <p:cNvPr id="3" name="Text Placeholder 2" descr="Pie chart displaying the percentage of various leisure activities performed by respondents in a day.">
            <a:extLst>
              <a:ext uri="{FF2B5EF4-FFF2-40B4-BE49-F238E27FC236}">
                <a16:creationId xmlns:a16="http://schemas.microsoft.com/office/drawing/2014/main" id="{A73D9E6D-FFE3-E898-72F2-351CB16762E5}"/>
              </a:ext>
            </a:extLst>
          </p:cNvPr>
          <p:cNvSpPr>
            <a:spLocks noGrp="1"/>
          </p:cNvSpPr>
          <p:nvPr>
            <p:ph type="body" idx="1"/>
          </p:nvPr>
        </p:nvSpPr>
        <p:spPr>
          <a:xfrm>
            <a:off x="4898552" y="1470064"/>
            <a:ext cx="4116659" cy="1543592"/>
          </a:xfrm>
        </p:spPr>
        <p:txBody>
          <a:bodyPr/>
          <a:lstStyle/>
          <a:p>
            <a:pPr marL="203195" indent="0">
              <a:buNone/>
            </a:pPr>
            <a:r>
              <a:rPr lang="en-US" sz="2000" dirty="0"/>
              <a:t>Alt Text: Pie chart displaying the percentage of various leisure activities performed by respondents in a day.</a:t>
            </a:r>
          </a:p>
        </p:txBody>
      </p:sp>
      <p:sp>
        <p:nvSpPr>
          <p:cNvPr id="8" name="Text Placeholder 2">
            <a:extLst>
              <a:ext uri="{FF2B5EF4-FFF2-40B4-BE49-F238E27FC236}">
                <a16:creationId xmlns:a16="http://schemas.microsoft.com/office/drawing/2014/main" id="{AFDE1300-81DD-5885-C646-F74AE31BE509}"/>
              </a:ext>
            </a:extLst>
          </p:cNvPr>
          <p:cNvSpPr txBox="1">
            <a:spLocks/>
          </p:cNvSpPr>
          <p:nvPr/>
        </p:nvSpPr>
        <p:spPr>
          <a:xfrm>
            <a:off x="0" y="5006136"/>
            <a:ext cx="10067340" cy="8785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06390" algn="l" rtl="0">
              <a:lnSpc>
                <a:spcPct val="100000"/>
              </a:lnSpc>
              <a:spcBef>
                <a:spcPts val="0"/>
              </a:spcBef>
              <a:spcAft>
                <a:spcPts val="1200"/>
              </a:spcAft>
              <a:buClr>
                <a:schemeClr val="dk1"/>
              </a:buClr>
              <a:buSzPct val="76000"/>
              <a:buFont typeface="Comfortaa"/>
              <a:buChar char="●"/>
              <a:defRPr sz="2600" b="0" i="0" u="none" strike="noStrike" cap="none">
                <a:solidFill>
                  <a:schemeClr val="bg2">
                    <a:lumMod val="10000"/>
                  </a:schemeClr>
                </a:solidFill>
                <a:latin typeface="Calibri" panose="020F0502020204030204" pitchFamily="34" charset="0"/>
                <a:ea typeface="Lato" panose="020F0502020204030203" pitchFamily="34" charset="77"/>
                <a:cs typeface="Calibri" panose="020F0502020204030204" pitchFamily="34" charset="0"/>
                <a:sym typeface="Comfortaa Medium"/>
              </a:defRPr>
            </a:lvl1pPr>
            <a:lvl2pPr marL="1219170" marR="0" lvl="1" indent="-406390" algn="l" rtl="0">
              <a:lnSpc>
                <a:spcPct val="100000"/>
              </a:lnSpc>
              <a:spcBef>
                <a:spcPts val="0"/>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2pPr>
            <a:lvl3pPr marL="1828754" marR="0" lvl="2"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3pPr>
            <a:lvl4pPr marL="2438339" marR="0" lvl="3"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4pPr>
            <a:lvl5pPr marL="3047924" marR="0" lvl="4"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5pPr>
            <a:lvl6pPr marL="3657509" marR="0" lvl="5"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6pPr>
            <a:lvl7pPr marL="4267093" marR="0" lvl="6"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7pPr>
            <a:lvl8pPr marL="4876678" marR="0" lvl="7" indent="-406390" algn="l" rtl="0">
              <a:lnSpc>
                <a:spcPct val="100000"/>
              </a:lnSpc>
              <a:spcBef>
                <a:spcPts val="2133"/>
              </a:spcBef>
              <a:spcAft>
                <a:spcPts val="0"/>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8pPr>
            <a:lvl9pPr marL="5486263" marR="0" lvl="8" indent="-406390" algn="l" rtl="0">
              <a:lnSpc>
                <a:spcPct val="100000"/>
              </a:lnSpc>
              <a:spcBef>
                <a:spcPts val="2133"/>
              </a:spcBef>
              <a:spcAft>
                <a:spcPts val="2133"/>
              </a:spcAft>
              <a:buClr>
                <a:schemeClr val="dk1"/>
              </a:buClr>
              <a:buSzPts val="1200"/>
              <a:buFont typeface="Comfortaa"/>
              <a:buChar char="■"/>
              <a:defRPr sz="1600" b="0" i="0" u="none" strike="noStrike" cap="none">
                <a:solidFill>
                  <a:schemeClr val="dk1"/>
                </a:solidFill>
                <a:latin typeface="Comfortaa"/>
                <a:ea typeface="Comfortaa"/>
                <a:cs typeface="Comfortaa"/>
                <a:sym typeface="Comfortaa"/>
              </a:defRPr>
            </a:lvl9pPr>
          </a:lstStyle>
          <a:p>
            <a:pPr marL="203195" indent="0">
              <a:buNone/>
            </a:pPr>
            <a:r>
              <a:rPr lang="en-US" sz="2000" kern="0" dirty="0"/>
              <a:t>Figure 2/Image Description: </a:t>
            </a:r>
            <a:r>
              <a:rPr lang="en-US" sz="2000" dirty="0"/>
              <a:t>Jogging occupies 45 percent, camping occupies 22 percent, yoga occupies 16 percent, walking occupies 10 percent, and soccer occupies 7 percent.</a:t>
            </a:r>
            <a:endParaRPr lang="en-US" sz="2000" kern="0" dirty="0"/>
          </a:p>
        </p:txBody>
      </p:sp>
      <p:sp>
        <p:nvSpPr>
          <p:cNvPr id="7" name="TextBox 6">
            <a:extLst>
              <a:ext uri="{FF2B5EF4-FFF2-40B4-BE49-F238E27FC236}">
                <a16:creationId xmlns:a16="http://schemas.microsoft.com/office/drawing/2014/main" id="{28BE47C2-898F-9128-016B-2D4D6267DC67}"/>
              </a:ext>
            </a:extLst>
          </p:cNvPr>
          <p:cNvSpPr txBox="1"/>
          <p:nvPr/>
        </p:nvSpPr>
        <p:spPr>
          <a:xfrm>
            <a:off x="7725034" y="6463662"/>
            <a:ext cx="3479585" cy="369332"/>
          </a:xfrm>
          <a:prstGeom prst="rect">
            <a:avLst/>
          </a:prstGeom>
          <a:noFill/>
        </p:spPr>
        <p:txBody>
          <a:bodyPr wrap="square">
            <a:spAutoFit/>
          </a:bodyPr>
          <a:lstStyle/>
          <a:p>
            <a:r>
              <a:rPr lang="en-US" dirty="0">
                <a:solidFill>
                  <a:schemeClr val="accent4"/>
                </a:solidFill>
                <a:hlinkClick r:id="rId4">
                  <a:extLst>
                    <a:ext uri="{A12FA001-AC4F-418D-AE19-62706E023703}">
                      <ahyp:hlinkClr xmlns:ahyp="http://schemas.microsoft.com/office/drawing/2018/hyperlinkcolor" val="tx"/>
                    </a:ext>
                  </a:extLst>
                </a:hlinkClick>
              </a:rPr>
              <a:t>Image Source: Diagram Center</a:t>
            </a:r>
            <a:endParaRPr lang="en-US" dirty="0">
              <a:solidFill>
                <a:schemeClr val="accent4"/>
              </a:solidFill>
            </a:endParaRPr>
          </a:p>
        </p:txBody>
      </p:sp>
    </p:spTree>
    <p:extLst>
      <p:ext uri="{BB962C8B-B14F-4D97-AF65-F5344CB8AC3E}">
        <p14:creationId xmlns:p14="http://schemas.microsoft.com/office/powerpoint/2010/main" val="3293886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A1A28-EBB7-5627-CCE7-51465AD1422D}"/>
              </a:ext>
            </a:extLst>
          </p:cNvPr>
          <p:cNvSpPr>
            <a:spLocks noGrp="1"/>
          </p:cNvSpPr>
          <p:nvPr>
            <p:ph type="title"/>
          </p:nvPr>
        </p:nvSpPr>
        <p:spPr/>
        <p:txBody>
          <a:bodyPr/>
          <a:lstStyle/>
          <a:p>
            <a:r>
              <a:rPr lang="en-US" dirty="0"/>
              <a:t>Padlet Practice</a:t>
            </a:r>
          </a:p>
        </p:txBody>
      </p:sp>
      <p:sp>
        <p:nvSpPr>
          <p:cNvPr id="3" name="TextBox 2">
            <a:extLst>
              <a:ext uri="{FF2B5EF4-FFF2-40B4-BE49-F238E27FC236}">
                <a16:creationId xmlns:a16="http://schemas.microsoft.com/office/drawing/2014/main" id="{37EF0FA1-02DD-5F4C-63FE-FB4267F3B08B}"/>
              </a:ext>
            </a:extLst>
          </p:cNvPr>
          <p:cNvSpPr txBox="1"/>
          <p:nvPr/>
        </p:nvSpPr>
        <p:spPr>
          <a:xfrm>
            <a:off x="100765" y="1304348"/>
            <a:ext cx="4991820" cy="2800767"/>
          </a:xfrm>
          <a:prstGeom prst="rect">
            <a:avLst/>
          </a:prstGeom>
          <a:noFill/>
        </p:spPr>
        <p:txBody>
          <a:bodyPr wrap="square" rtlCol="0">
            <a:spAutoFit/>
          </a:bodyPr>
          <a:lstStyle/>
          <a:p>
            <a:r>
              <a:rPr lang="en-US" sz="3200" b="1" dirty="0">
                <a:solidFill>
                  <a:srgbClr val="000000"/>
                </a:solidFill>
                <a:latin typeface="Calibri" panose="020F0502020204030204" pitchFamily="34" charset="0"/>
              </a:rPr>
              <a:t>Label three images:</a:t>
            </a:r>
          </a:p>
          <a:p>
            <a:endParaRPr lang="en-US" sz="2400" dirty="0">
              <a:solidFill>
                <a:srgbClr val="000000"/>
              </a:solidFill>
              <a:latin typeface="Calibri" panose="020F0502020204030204" pitchFamily="34" charset="0"/>
            </a:endParaRPr>
          </a:p>
          <a:p>
            <a:r>
              <a:rPr lang="en-US" sz="2400" dirty="0">
                <a:solidFill>
                  <a:srgbClr val="000000"/>
                </a:solidFill>
                <a:latin typeface="Calibri" panose="020F0502020204030204" pitchFamily="34" charset="0"/>
              </a:rPr>
              <a:t>One should be marked as decorative.</a:t>
            </a:r>
          </a:p>
          <a:p>
            <a:endParaRPr lang="en-US" sz="2400" dirty="0">
              <a:solidFill>
                <a:srgbClr val="000000"/>
              </a:solidFill>
              <a:latin typeface="Calibri" panose="020F0502020204030204" pitchFamily="34" charset="0"/>
            </a:endParaRPr>
          </a:p>
          <a:p>
            <a:r>
              <a:rPr lang="en-US" sz="2400" dirty="0">
                <a:solidFill>
                  <a:srgbClr val="000000"/>
                </a:solidFill>
                <a:latin typeface="Calibri" panose="020F0502020204030204" pitchFamily="34" charset="0"/>
              </a:rPr>
              <a:t>One is a photo that needs alt text.</a:t>
            </a:r>
          </a:p>
          <a:p>
            <a:endParaRPr lang="en-US" sz="2400" dirty="0">
              <a:solidFill>
                <a:srgbClr val="000000"/>
              </a:solidFill>
              <a:latin typeface="Calibri" panose="020F0502020204030204" pitchFamily="34" charset="0"/>
            </a:endParaRPr>
          </a:p>
          <a:p>
            <a:r>
              <a:rPr lang="en-US" sz="2400" dirty="0">
                <a:solidFill>
                  <a:srgbClr val="000000"/>
                </a:solidFill>
                <a:latin typeface="Calibri" panose="020F0502020204030204" pitchFamily="34" charset="0"/>
              </a:rPr>
              <a:t>One is a chart that needs alt text.</a:t>
            </a:r>
          </a:p>
        </p:txBody>
      </p:sp>
      <p:pic>
        <p:nvPicPr>
          <p:cNvPr id="5" name="Picture 4" descr="QR code linking to Alt Text Padlet Activity.">
            <a:hlinkClick r:id="rId3"/>
            <a:extLst>
              <a:ext uri="{FF2B5EF4-FFF2-40B4-BE49-F238E27FC236}">
                <a16:creationId xmlns:a16="http://schemas.microsoft.com/office/drawing/2014/main" id="{F42936A2-6CF6-2E38-56BE-1CCEAB26BA3D}"/>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5702" y="3988692"/>
            <a:ext cx="2412169" cy="2460220"/>
          </a:xfrm>
          <a:prstGeom prst="rect">
            <a:avLst/>
          </a:prstGeom>
        </p:spPr>
      </p:pic>
    </p:spTree>
    <p:extLst>
      <p:ext uri="{BB962C8B-B14F-4D97-AF65-F5344CB8AC3E}">
        <p14:creationId xmlns:p14="http://schemas.microsoft.com/office/powerpoint/2010/main" val="1643639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90605-2AD0-DE19-9423-AE1D6F8C5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01BB5-6B04-EC66-7B03-EC0F427323AD}"/>
              </a:ext>
            </a:extLst>
          </p:cNvPr>
          <p:cNvSpPr>
            <a:spLocks noGrp="1"/>
          </p:cNvSpPr>
          <p:nvPr>
            <p:ph type="ctrTitle"/>
          </p:nvPr>
        </p:nvSpPr>
        <p:spPr>
          <a:xfrm>
            <a:off x="185194" y="196771"/>
            <a:ext cx="6076709" cy="2047194"/>
          </a:xfrm>
        </p:spPr>
        <p:txBody>
          <a:bodyPr/>
          <a:lstStyle/>
          <a:p>
            <a:r>
              <a:rPr lang="en-US" dirty="0"/>
              <a:t>Descriptive Hyperlinks</a:t>
            </a:r>
          </a:p>
        </p:txBody>
      </p:sp>
      <p:sp>
        <p:nvSpPr>
          <p:cNvPr id="3" name="Subtitle 2">
            <a:extLst>
              <a:ext uri="{FF2B5EF4-FFF2-40B4-BE49-F238E27FC236}">
                <a16:creationId xmlns:a16="http://schemas.microsoft.com/office/drawing/2014/main" id="{8631D980-7C8C-941B-9061-7D42C11F976B}"/>
              </a:ext>
            </a:extLst>
          </p:cNvPr>
          <p:cNvSpPr>
            <a:spLocks noGrp="1"/>
          </p:cNvSpPr>
          <p:nvPr>
            <p:ph type="subTitle" idx="1"/>
          </p:nvPr>
        </p:nvSpPr>
        <p:spPr>
          <a:xfrm>
            <a:off x="185193" y="2555954"/>
            <a:ext cx="6076709" cy="3365495"/>
          </a:xfrm>
        </p:spPr>
        <p:txBody>
          <a:bodyPr/>
          <a:lstStyle/>
          <a:p>
            <a:r>
              <a:rPr lang="en-US" sz="2400" b="1" dirty="0"/>
              <a:t>Key WCAG Success Criterion</a:t>
            </a:r>
          </a:p>
          <a:p>
            <a:r>
              <a:rPr lang="en-US" sz="2400" dirty="0"/>
              <a:t>2.4.4 Link Purpose (In Context) </a:t>
            </a:r>
          </a:p>
          <a:p>
            <a:endParaRPr lang="en-US" sz="2400" dirty="0"/>
          </a:p>
          <a:p>
            <a:r>
              <a:rPr lang="en-US" sz="2400" dirty="0"/>
              <a:t>The purpose of a link must be clear from its text alone (or its surrounding context).</a:t>
            </a:r>
          </a:p>
        </p:txBody>
      </p:sp>
    </p:spTree>
    <p:extLst>
      <p:ext uri="{BB962C8B-B14F-4D97-AF65-F5344CB8AC3E}">
        <p14:creationId xmlns:p14="http://schemas.microsoft.com/office/powerpoint/2010/main" val="4029034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987A87-CFA1-261D-0DFE-A656BA263478}"/>
              </a:ext>
            </a:extLst>
          </p:cNvPr>
          <p:cNvSpPr>
            <a:spLocks noGrp="1"/>
          </p:cNvSpPr>
          <p:nvPr>
            <p:ph type="ctrTitle"/>
          </p:nvPr>
        </p:nvSpPr>
        <p:spPr>
          <a:xfrm>
            <a:off x="392167" y="1047112"/>
            <a:ext cx="6760473" cy="2403600"/>
          </a:xfrm>
        </p:spPr>
        <p:txBody>
          <a:bodyPr wrap="square" anchor="ctr">
            <a:normAutofit/>
          </a:bodyPr>
          <a:lstStyle/>
          <a:p>
            <a:pPr>
              <a:lnSpc>
                <a:spcPct val="90000"/>
              </a:lnSpc>
            </a:pPr>
            <a:r>
              <a:rPr lang="en-US" sz="5100" b="1"/>
              <a:t>Making Your Word Documents Accessible</a:t>
            </a:r>
          </a:p>
        </p:txBody>
      </p:sp>
      <p:sp>
        <p:nvSpPr>
          <p:cNvPr id="8" name="Subtitle 7">
            <a:extLst>
              <a:ext uri="{FF2B5EF4-FFF2-40B4-BE49-F238E27FC236}">
                <a16:creationId xmlns:a16="http://schemas.microsoft.com/office/drawing/2014/main" id="{4E213B3C-6870-CDE4-32A4-BF6EF5E2DCDA}"/>
              </a:ext>
            </a:extLst>
          </p:cNvPr>
          <p:cNvSpPr>
            <a:spLocks noGrp="1"/>
          </p:cNvSpPr>
          <p:nvPr>
            <p:ph type="subTitle" idx="1"/>
          </p:nvPr>
        </p:nvSpPr>
        <p:spPr>
          <a:xfrm>
            <a:off x="392000" y="3844433"/>
            <a:ext cx="5314533" cy="1056800"/>
          </a:xfrm>
        </p:spPr>
        <p:txBody>
          <a:bodyPr wrap="square" anchor="t">
            <a:normAutofit/>
          </a:bodyPr>
          <a:lstStyle/>
          <a:p>
            <a:pPr marL="114300" indent="0">
              <a:lnSpc>
                <a:spcPct val="105000"/>
              </a:lnSpc>
              <a:spcAft>
                <a:spcPts val="600"/>
              </a:spcAft>
              <a:buNone/>
            </a:pPr>
            <a:r>
              <a:rPr lang="en-US" sz="2200" dirty="0"/>
              <a:t>Caitlin Bartholic, February 13</a:t>
            </a:r>
            <a:r>
              <a:rPr lang="en-US" sz="2200" baseline="30000" dirty="0"/>
              <a:t>th</a:t>
            </a:r>
            <a:r>
              <a:rPr lang="en-US" sz="2200" dirty="0"/>
              <a:t>, 2026</a:t>
            </a:r>
          </a:p>
        </p:txBody>
      </p:sp>
    </p:spTree>
    <p:extLst>
      <p:ext uri="{BB962C8B-B14F-4D97-AF65-F5344CB8AC3E}">
        <p14:creationId xmlns:p14="http://schemas.microsoft.com/office/powerpoint/2010/main" val="2355962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D78E-672E-3AE3-1721-B907BF8F79F7}"/>
              </a:ext>
            </a:extLst>
          </p:cNvPr>
          <p:cNvSpPr>
            <a:spLocks noGrp="1"/>
          </p:cNvSpPr>
          <p:nvPr>
            <p:ph type="title"/>
          </p:nvPr>
        </p:nvSpPr>
        <p:spPr/>
        <p:txBody>
          <a:bodyPr/>
          <a:lstStyle/>
          <a:p>
            <a:r>
              <a:rPr lang="en-US" sz="4000" b="1" dirty="0"/>
              <a:t>Descriptive Hyperlinks Key Points</a:t>
            </a:r>
          </a:p>
        </p:txBody>
      </p:sp>
      <p:sp>
        <p:nvSpPr>
          <p:cNvPr id="3" name="Text Placeholder 2">
            <a:extLst>
              <a:ext uri="{FF2B5EF4-FFF2-40B4-BE49-F238E27FC236}">
                <a16:creationId xmlns:a16="http://schemas.microsoft.com/office/drawing/2014/main" id="{39DDCF81-6D88-DA98-25B2-955B0A2FACBF}"/>
              </a:ext>
            </a:extLst>
          </p:cNvPr>
          <p:cNvSpPr>
            <a:spLocks noGrp="1"/>
          </p:cNvSpPr>
          <p:nvPr>
            <p:ph type="body" idx="1"/>
          </p:nvPr>
        </p:nvSpPr>
        <p:spPr>
          <a:xfrm>
            <a:off x="197764" y="1220366"/>
            <a:ext cx="10263600" cy="4417267"/>
          </a:xfrm>
        </p:spPr>
        <p:txBody>
          <a:bodyPr/>
          <a:lstStyle/>
          <a:p>
            <a:pPr marL="203195" indent="0">
              <a:buNone/>
            </a:pPr>
            <a:r>
              <a:rPr lang="en-US" b="1" dirty="0"/>
              <a:t>Avoid non-informative text: </a:t>
            </a:r>
            <a:br>
              <a:rPr lang="en-US" dirty="0"/>
            </a:br>
            <a:r>
              <a:rPr lang="en-US" dirty="0"/>
              <a:t>“Click here” </a:t>
            </a:r>
            <a:br>
              <a:rPr lang="en-US" dirty="0"/>
            </a:br>
            <a:r>
              <a:rPr lang="en-US" dirty="0"/>
              <a:t>“Read more” </a:t>
            </a:r>
            <a:br>
              <a:rPr lang="en-US" dirty="0"/>
            </a:br>
            <a:r>
              <a:rPr lang="en-US" dirty="0"/>
              <a:t> Raw URLS (https://www.thisisareallylonglinkforascreenreader183.com)</a:t>
            </a:r>
          </a:p>
          <a:p>
            <a:pPr marL="203195" indent="0">
              <a:buNone/>
            </a:pPr>
            <a:endParaRPr lang="en-US" b="1" dirty="0"/>
          </a:p>
          <a:p>
            <a:pPr marL="203195" indent="0">
              <a:buNone/>
            </a:pPr>
            <a:r>
              <a:rPr lang="en-US" b="1" dirty="0"/>
              <a:t>Descriptive links communicate destination or action.</a:t>
            </a:r>
          </a:p>
          <a:p>
            <a:pPr marL="203195" indent="0">
              <a:buNone/>
            </a:pPr>
            <a:endParaRPr lang="en-US" b="1" dirty="0"/>
          </a:p>
          <a:p>
            <a:pPr marL="203195" indent="0">
              <a:buNone/>
            </a:pPr>
            <a:r>
              <a:rPr lang="en-US" b="1" dirty="0"/>
              <a:t>Example: </a:t>
            </a:r>
          </a:p>
          <a:p>
            <a:pPr marL="203195" indent="0">
              <a:buNone/>
            </a:pPr>
            <a:r>
              <a:rPr lang="en-US" dirty="0"/>
              <a:t>“Download the Biology Syllabus” vs “Click Here”</a:t>
            </a:r>
          </a:p>
        </p:txBody>
      </p:sp>
    </p:spTree>
    <p:extLst>
      <p:ext uri="{BB962C8B-B14F-4D97-AF65-F5344CB8AC3E}">
        <p14:creationId xmlns:p14="http://schemas.microsoft.com/office/powerpoint/2010/main" val="3892417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10C7E-1D7D-8F9B-39E0-CCC8493577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CCF0B0-782F-FCCE-1DD7-9C5A0D3EFFA4}"/>
              </a:ext>
            </a:extLst>
          </p:cNvPr>
          <p:cNvSpPr>
            <a:spLocks noGrp="1"/>
          </p:cNvSpPr>
          <p:nvPr>
            <p:ph type="title"/>
          </p:nvPr>
        </p:nvSpPr>
        <p:spPr/>
        <p:txBody>
          <a:bodyPr/>
          <a:lstStyle/>
          <a:p>
            <a:r>
              <a:rPr lang="en-US" sz="3600" b="1" dirty="0"/>
              <a:t>Fonts &amp; Readability – Institutional Best Practices</a:t>
            </a:r>
          </a:p>
        </p:txBody>
      </p:sp>
      <p:sp>
        <p:nvSpPr>
          <p:cNvPr id="3" name="Text Placeholder 2">
            <a:extLst>
              <a:ext uri="{FF2B5EF4-FFF2-40B4-BE49-F238E27FC236}">
                <a16:creationId xmlns:a16="http://schemas.microsoft.com/office/drawing/2014/main" id="{70F9E4F6-C21F-BC87-CE0B-56102400D03B}"/>
              </a:ext>
            </a:extLst>
          </p:cNvPr>
          <p:cNvSpPr>
            <a:spLocks noGrp="1"/>
          </p:cNvSpPr>
          <p:nvPr>
            <p:ph type="body" idx="1"/>
          </p:nvPr>
        </p:nvSpPr>
        <p:spPr>
          <a:xfrm>
            <a:off x="197764" y="1059952"/>
            <a:ext cx="10263600" cy="3469186"/>
          </a:xfrm>
        </p:spPr>
        <p:txBody>
          <a:bodyPr/>
          <a:lstStyle/>
          <a:p>
            <a:r>
              <a:rPr lang="en-US" dirty="0">
                <a:solidFill>
                  <a:srgbClr val="000000"/>
                </a:solidFill>
              </a:rPr>
              <a:t>Use readable, accessible Sans Serif fonts: </a:t>
            </a:r>
            <a:r>
              <a:rPr lang="en-US" b="1" dirty="0">
                <a:solidFill>
                  <a:srgbClr val="000000"/>
                </a:solidFill>
              </a:rPr>
              <a:t>Calibri, Aptos, Verdana</a:t>
            </a:r>
          </a:p>
          <a:p>
            <a:r>
              <a:rPr lang="en-US" dirty="0">
                <a:solidFill>
                  <a:srgbClr val="000000"/>
                </a:solidFill>
              </a:rPr>
              <a:t>Avoid decorative fonts for paragraph text</a:t>
            </a:r>
          </a:p>
          <a:p>
            <a:r>
              <a:rPr lang="en-US" dirty="0">
                <a:solidFill>
                  <a:srgbClr val="000000"/>
                </a:solidFill>
              </a:rPr>
              <a:t>Avoid all caps, tight spacing, justified text</a:t>
            </a:r>
          </a:p>
          <a:p>
            <a:r>
              <a:rPr lang="en-US" dirty="0">
                <a:solidFill>
                  <a:srgbClr val="000000"/>
                </a:solidFill>
              </a:rPr>
              <a:t>Left align text when possible</a:t>
            </a:r>
          </a:p>
          <a:p>
            <a:r>
              <a:rPr lang="en-US" dirty="0">
                <a:solidFill>
                  <a:srgbClr val="000000"/>
                </a:solidFill>
              </a:rPr>
              <a:t>Headings in Word should be 20-24pt, Text should be 12-14pt</a:t>
            </a:r>
          </a:p>
          <a:p>
            <a:r>
              <a:rPr lang="en-US" dirty="0">
                <a:solidFill>
                  <a:srgbClr val="000000"/>
                </a:solidFill>
              </a:rPr>
              <a:t>Ensure adequate font size in slides (20-22pt)</a:t>
            </a:r>
          </a:p>
          <a:p>
            <a:endParaRPr lang="en-US" dirty="0"/>
          </a:p>
        </p:txBody>
      </p:sp>
      <p:sp>
        <p:nvSpPr>
          <p:cNvPr id="4" name="TextBox 3">
            <a:extLst>
              <a:ext uri="{FF2B5EF4-FFF2-40B4-BE49-F238E27FC236}">
                <a16:creationId xmlns:a16="http://schemas.microsoft.com/office/drawing/2014/main" id="{89EBEEA5-166E-7863-9D2E-1B1B184EFCDA}"/>
              </a:ext>
            </a:extLst>
          </p:cNvPr>
          <p:cNvSpPr txBox="1"/>
          <p:nvPr/>
        </p:nvSpPr>
        <p:spPr>
          <a:xfrm>
            <a:off x="3328988" y="5136328"/>
            <a:ext cx="7329487" cy="1323439"/>
          </a:xfrm>
          <a:prstGeom prst="rect">
            <a:avLst/>
          </a:prstGeom>
          <a:noFill/>
        </p:spPr>
        <p:txBody>
          <a:bodyPr wrap="square" rtlCol="0">
            <a:spAutoFit/>
          </a:bodyPr>
          <a:lstStyle/>
          <a:p>
            <a:pPr marL="203195" indent="0">
              <a:buNone/>
            </a:pPr>
            <a:r>
              <a:rPr lang="en-US" sz="2600" dirty="0">
                <a:solidFill>
                  <a:srgbClr val="000000"/>
                </a:solidFill>
                <a:latin typeface="Calibri" panose="020F0502020204030204" pitchFamily="34" charset="0"/>
                <a:cs typeface="Calibri" panose="020F0502020204030204" pitchFamily="34" charset="0"/>
              </a:rPr>
              <a:t>This text is size 26		This text is size 26</a:t>
            </a:r>
          </a:p>
          <a:p>
            <a:pPr marL="203195" indent="0">
              <a:buNone/>
            </a:pPr>
            <a:r>
              <a:rPr lang="en-US" sz="2200" dirty="0">
                <a:solidFill>
                  <a:srgbClr val="000000"/>
                </a:solidFill>
                <a:latin typeface="Calibri" panose="020F0502020204030204" pitchFamily="34" charset="0"/>
                <a:cs typeface="Calibri" panose="020F0502020204030204" pitchFamily="34" charset="0"/>
              </a:rPr>
              <a:t>This text is size 22		This text is size 22</a:t>
            </a:r>
          </a:p>
          <a:p>
            <a:pPr marL="203195" indent="0">
              <a:buNone/>
            </a:pPr>
            <a:r>
              <a:rPr lang="en-US" sz="1400" dirty="0">
                <a:solidFill>
                  <a:srgbClr val="000000"/>
                </a:solidFill>
                <a:latin typeface="Calibri" panose="020F0502020204030204" pitchFamily="34" charset="0"/>
                <a:cs typeface="Calibri" panose="020F0502020204030204" pitchFamily="34" charset="0"/>
              </a:rPr>
              <a:t> This text is size 14			This text is size 14</a:t>
            </a:r>
          </a:p>
          <a:p>
            <a:endParaRPr lang="en-US" dirty="0"/>
          </a:p>
        </p:txBody>
      </p:sp>
    </p:spTree>
    <p:extLst>
      <p:ext uri="{BB962C8B-B14F-4D97-AF65-F5344CB8AC3E}">
        <p14:creationId xmlns:p14="http://schemas.microsoft.com/office/powerpoint/2010/main" val="2403471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E07B3-2588-C87E-2CD5-B603156C21FB}"/>
              </a:ext>
            </a:extLst>
          </p:cNvPr>
          <p:cNvSpPr>
            <a:spLocks noGrp="1"/>
          </p:cNvSpPr>
          <p:nvPr>
            <p:ph type="title"/>
          </p:nvPr>
        </p:nvSpPr>
        <p:spPr/>
        <p:txBody>
          <a:bodyPr/>
          <a:lstStyle/>
          <a:p>
            <a:r>
              <a:rPr lang="en-US" sz="4000" b="1" dirty="0"/>
              <a:t>Putting it All Together</a:t>
            </a:r>
          </a:p>
        </p:txBody>
      </p:sp>
      <p:sp>
        <p:nvSpPr>
          <p:cNvPr id="3" name="Text Placeholder 2">
            <a:extLst>
              <a:ext uri="{FF2B5EF4-FFF2-40B4-BE49-F238E27FC236}">
                <a16:creationId xmlns:a16="http://schemas.microsoft.com/office/drawing/2014/main" id="{D4A0D5AB-7B8B-EFDA-732A-9E7EC15EC2E2}"/>
              </a:ext>
            </a:extLst>
          </p:cNvPr>
          <p:cNvSpPr>
            <a:spLocks noGrp="1"/>
          </p:cNvSpPr>
          <p:nvPr>
            <p:ph type="body" idx="1"/>
          </p:nvPr>
        </p:nvSpPr>
        <p:spPr/>
        <p:txBody>
          <a:bodyPr/>
          <a:lstStyle/>
          <a:p>
            <a:r>
              <a:rPr lang="en-US" dirty="0"/>
              <a:t>Start with headings (structure first)</a:t>
            </a:r>
          </a:p>
          <a:p>
            <a:r>
              <a:rPr lang="en-US" dirty="0"/>
              <a:t>Check hyperlinks (descriptive text)</a:t>
            </a:r>
          </a:p>
          <a:p>
            <a:r>
              <a:rPr lang="en-US" dirty="0"/>
              <a:t>Evaluate images (add/mark alt text)</a:t>
            </a:r>
          </a:p>
          <a:p>
            <a:r>
              <a:rPr lang="en-US" dirty="0"/>
              <a:t>Review contrast (use </a:t>
            </a:r>
            <a:r>
              <a:rPr lang="en-US" dirty="0" err="1"/>
              <a:t>WebAIM</a:t>
            </a:r>
            <a:r>
              <a:rPr lang="en-US" dirty="0"/>
              <a:t> checker)</a:t>
            </a:r>
          </a:p>
          <a:p>
            <a:r>
              <a:rPr lang="en-US" dirty="0"/>
              <a:t>Final pass (readable font + spacing)</a:t>
            </a:r>
          </a:p>
        </p:txBody>
      </p:sp>
    </p:spTree>
    <p:extLst>
      <p:ext uri="{BB962C8B-B14F-4D97-AF65-F5344CB8AC3E}">
        <p14:creationId xmlns:p14="http://schemas.microsoft.com/office/powerpoint/2010/main" val="10252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A1A28-EBB7-5627-CCE7-51465AD1422D}"/>
              </a:ext>
            </a:extLst>
          </p:cNvPr>
          <p:cNvSpPr>
            <a:spLocks noGrp="1"/>
          </p:cNvSpPr>
          <p:nvPr>
            <p:ph type="title"/>
          </p:nvPr>
        </p:nvSpPr>
        <p:spPr>
          <a:xfrm>
            <a:off x="5013211" y="2249400"/>
            <a:ext cx="5830800" cy="2359200"/>
          </a:xfrm>
        </p:spPr>
        <p:txBody>
          <a:bodyPr/>
          <a:lstStyle/>
          <a:p>
            <a:r>
              <a:rPr lang="en-US" dirty="0"/>
              <a:t>Padlet Reflection</a:t>
            </a:r>
            <a:br>
              <a:rPr lang="en-US" dirty="0"/>
            </a:br>
            <a:r>
              <a:rPr lang="en-US" dirty="0"/>
              <a:t>and Q &amp; A</a:t>
            </a:r>
          </a:p>
        </p:txBody>
      </p:sp>
      <p:sp>
        <p:nvSpPr>
          <p:cNvPr id="3" name="TextBox 2">
            <a:extLst>
              <a:ext uri="{FF2B5EF4-FFF2-40B4-BE49-F238E27FC236}">
                <a16:creationId xmlns:a16="http://schemas.microsoft.com/office/drawing/2014/main" id="{C4BE607F-B518-3380-8DC1-5A29AAA786D1}"/>
              </a:ext>
            </a:extLst>
          </p:cNvPr>
          <p:cNvSpPr txBox="1">
            <a:spLocks/>
          </p:cNvSpPr>
          <p:nvPr/>
        </p:nvSpPr>
        <p:spPr>
          <a:xfrm>
            <a:off x="267928" y="1833901"/>
            <a:ext cx="4283479" cy="1569660"/>
          </a:xfrm>
          <a:prstGeom prst="rect">
            <a:avLst/>
          </a:prstGeom>
          <a:noFill/>
        </p:spPr>
        <p:txBody>
          <a:bodyPr wrap="square" rtlCol="0">
            <a:spAutoFit/>
          </a:bodyPr>
          <a:lstStyle/>
          <a:p>
            <a:r>
              <a:rPr lang="en-US" sz="2400" dirty="0">
                <a:solidFill>
                  <a:srgbClr val="000000"/>
                </a:solidFill>
              </a:rPr>
              <a:t>What is one accessibility practice you feel comfortable beginning to implement after today’s session?</a:t>
            </a:r>
          </a:p>
        </p:txBody>
      </p:sp>
      <p:sp>
        <p:nvSpPr>
          <p:cNvPr id="5" name="TextBox 4">
            <a:extLst>
              <a:ext uri="{FF2B5EF4-FFF2-40B4-BE49-F238E27FC236}">
                <a16:creationId xmlns:a16="http://schemas.microsoft.com/office/drawing/2014/main" id="{BB9FD335-9024-DB26-0BDF-736A99E6A9F9}"/>
              </a:ext>
            </a:extLst>
          </p:cNvPr>
          <p:cNvSpPr txBox="1">
            <a:spLocks/>
          </p:cNvSpPr>
          <p:nvPr/>
        </p:nvSpPr>
        <p:spPr>
          <a:xfrm>
            <a:off x="277091" y="3823770"/>
            <a:ext cx="3986300" cy="1569660"/>
          </a:xfrm>
          <a:prstGeom prst="rect">
            <a:avLst/>
          </a:prstGeom>
          <a:noFill/>
        </p:spPr>
        <p:txBody>
          <a:bodyPr wrap="square">
            <a:spAutoFit/>
          </a:bodyPr>
          <a:lstStyle/>
          <a:p>
            <a:r>
              <a:rPr lang="en-US" sz="2400" dirty="0">
                <a:solidFill>
                  <a:srgbClr val="000000"/>
                </a:solidFill>
              </a:rPr>
              <a:t>What is one question you still have about implementing accessibility into your digital content?</a:t>
            </a:r>
          </a:p>
        </p:txBody>
      </p:sp>
      <p:pic>
        <p:nvPicPr>
          <p:cNvPr id="6" name="Picture 5" descr="QR code linking to the Padlet Reflection Activity">
            <a:hlinkClick r:id="rId3"/>
            <a:extLst>
              <a:ext uri="{FF2B5EF4-FFF2-40B4-BE49-F238E27FC236}">
                <a16:creationId xmlns:a16="http://schemas.microsoft.com/office/drawing/2014/main" id="{D20A2AD6-ACF1-D818-64ED-09E3F257F5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4130" y="4608600"/>
            <a:ext cx="2205197" cy="2209504"/>
          </a:xfrm>
          <a:prstGeom prst="rect">
            <a:avLst/>
          </a:prstGeom>
        </p:spPr>
      </p:pic>
    </p:spTree>
    <p:extLst>
      <p:ext uri="{BB962C8B-B14F-4D97-AF65-F5344CB8AC3E}">
        <p14:creationId xmlns:p14="http://schemas.microsoft.com/office/powerpoint/2010/main" val="2653021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8CCA44-7AFC-D272-FDF1-32BE3C38A71C}"/>
              </a:ext>
            </a:extLst>
          </p:cNvPr>
          <p:cNvSpPr txBox="1"/>
          <p:nvPr/>
        </p:nvSpPr>
        <p:spPr>
          <a:xfrm>
            <a:off x="275398" y="203134"/>
            <a:ext cx="3692324" cy="646331"/>
          </a:xfrm>
          <a:prstGeom prst="rect">
            <a:avLst/>
          </a:prstGeom>
          <a:noFill/>
        </p:spPr>
        <p:txBody>
          <a:bodyPr wrap="square" rtlCol="0">
            <a:spAutoFit/>
          </a:bodyPr>
          <a:lstStyle/>
          <a:p>
            <a:r>
              <a:rPr lang="en-US" sz="3600" b="1" dirty="0">
                <a:solidFill>
                  <a:srgbClr val="000000"/>
                </a:solidFill>
                <a:latin typeface="Calibri" panose="020F0502020204030204" pitchFamily="34" charset="0"/>
              </a:rPr>
              <a:t>Thank You!</a:t>
            </a:r>
          </a:p>
        </p:txBody>
      </p:sp>
      <p:sp>
        <p:nvSpPr>
          <p:cNvPr id="6" name="TextBox 5">
            <a:extLst>
              <a:ext uri="{FF2B5EF4-FFF2-40B4-BE49-F238E27FC236}">
                <a16:creationId xmlns:a16="http://schemas.microsoft.com/office/drawing/2014/main" id="{60626B6E-6B3B-F63D-51CC-871992B2F173}"/>
              </a:ext>
            </a:extLst>
          </p:cNvPr>
          <p:cNvSpPr txBox="1"/>
          <p:nvPr/>
        </p:nvSpPr>
        <p:spPr>
          <a:xfrm>
            <a:off x="275398" y="972108"/>
            <a:ext cx="3692324" cy="707886"/>
          </a:xfrm>
          <a:prstGeom prst="rect">
            <a:avLst/>
          </a:prstGeom>
          <a:noFill/>
        </p:spPr>
        <p:txBody>
          <a:bodyPr wrap="square" rtlCol="0">
            <a:spAutoFit/>
          </a:bodyPr>
          <a:lstStyle/>
          <a:p>
            <a:r>
              <a:rPr lang="en-US" sz="2000" dirty="0">
                <a:solidFill>
                  <a:srgbClr val="000000"/>
                </a:solidFill>
                <a:latin typeface="Calibri" panose="020F0502020204030204" pitchFamily="34" charset="0"/>
              </a:rPr>
              <a:t>Caitlin Bartholic</a:t>
            </a:r>
          </a:p>
          <a:p>
            <a:r>
              <a:rPr lang="en-US" sz="2000" dirty="0" err="1">
                <a:solidFill>
                  <a:srgbClr val="000000"/>
                </a:solidFill>
                <a:latin typeface="Calibri" panose="020F0502020204030204" pitchFamily="34" charset="0"/>
              </a:rPr>
              <a:t>caitlin.bartholic@gmail.com</a:t>
            </a:r>
            <a:endParaRPr lang="en-US" sz="2000" dirty="0">
              <a:solidFill>
                <a:srgbClr val="000000"/>
              </a:solidFill>
              <a:latin typeface="Calibri" panose="020F0502020204030204" pitchFamily="34" charset="0"/>
            </a:endParaRPr>
          </a:p>
        </p:txBody>
      </p:sp>
      <p:sp>
        <p:nvSpPr>
          <p:cNvPr id="2" name="Title 1">
            <a:extLst>
              <a:ext uri="{FF2B5EF4-FFF2-40B4-BE49-F238E27FC236}">
                <a16:creationId xmlns:a16="http://schemas.microsoft.com/office/drawing/2014/main" id="{064F9CB5-5C7A-B469-8C74-60321083CB34}"/>
              </a:ext>
            </a:extLst>
          </p:cNvPr>
          <p:cNvSpPr>
            <a:spLocks noGrp="1"/>
          </p:cNvSpPr>
          <p:nvPr>
            <p:ph type="title"/>
          </p:nvPr>
        </p:nvSpPr>
        <p:spPr>
          <a:xfrm>
            <a:off x="5351790" y="2349413"/>
            <a:ext cx="6035348" cy="2359200"/>
          </a:xfrm>
        </p:spPr>
        <p:txBody>
          <a:bodyPr/>
          <a:lstStyle/>
          <a:p>
            <a:pPr algn="l"/>
            <a:r>
              <a:rPr lang="en-US" sz="4800" dirty="0">
                <a:solidFill>
                  <a:srgbClr val="000000"/>
                </a:solidFill>
              </a:rPr>
              <a:t>Please complete the </a:t>
            </a:r>
            <a:br>
              <a:rPr lang="en-US" sz="4800" dirty="0">
                <a:solidFill>
                  <a:srgbClr val="000000"/>
                </a:solidFill>
              </a:rPr>
            </a:br>
            <a:r>
              <a:rPr lang="en-US" sz="4800" dirty="0">
                <a:solidFill>
                  <a:srgbClr val="000000"/>
                </a:solidFill>
              </a:rPr>
              <a:t>CFE reflection form</a:t>
            </a:r>
          </a:p>
        </p:txBody>
      </p:sp>
      <p:pic>
        <p:nvPicPr>
          <p:cNvPr id="5" name="Picture 4" descr="QR Code that links to the Spring 2026 CFE-Facilitated Session Reflection Form">
            <a:hlinkClick r:id="rId3"/>
            <a:extLst>
              <a:ext uri="{FF2B5EF4-FFF2-40B4-BE49-F238E27FC236}">
                <a16:creationId xmlns:a16="http://schemas.microsoft.com/office/drawing/2014/main" id="{847C571C-9C43-83D7-4BDA-511E38C119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88" y="2095085"/>
            <a:ext cx="3728434" cy="3728434"/>
          </a:xfrm>
          <a:prstGeom prst="rect">
            <a:avLst/>
          </a:prstGeom>
        </p:spPr>
      </p:pic>
      <p:sp>
        <p:nvSpPr>
          <p:cNvPr id="7" name="TextBox 6">
            <a:extLst>
              <a:ext uri="{FF2B5EF4-FFF2-40B4-BE49-F238E27FC236}">
                <a16:creationId xmlns:a16="http://schemas.microsoft.com/office/drawing/2014/main" id="{1A6D6427-D3DA-34D2-3B44-D95AB263BA4B}"/>
              </a:ext>
            </a:extLst>
          </p:cNvPr>
          <p:cNvSpPr txBox="1"/>
          <p:nvPr/>
        </p:nvSpPr>
        <p:spPr>
          <a:xfrm>
            <a:off x="4187812" y="6078936"/>
            <a:ext cx="7785465" cy="646331"/>
          </a:xfrm>
          <a:prstGeom prst="rect">
            <a:avLst/>
          </a:prstGeom>
          <a:solidFill>
            <a:schemeClr val="bg1"/>
          </a:solidFill>
        </p:spPr>
        <p:txBody>
          <a:bodyPr wrap="none" rtlCol="0">
            <a:spAutoFit/>
          </a:bodyPr>
          <a:lstStyle/>
          <a:p>
            <a:r>
              <a:rPr lang="en-US" sz="3600" b="1" dirty="0">
                <a:solidFill>
                  <a:srgbClr val="1C626D"/>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a:t>
            </a:r>
            <a:r>
              <a:rPr lang="en-US" sz="3600" b="1" dirty="0" err="1">
                <a:solidFill>
                  <a:srgbClr val="1C626D"/>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forms.office.com</a:t>
            </a:r>
            <a:r>
              <a:rPr lang="en-US" sz="3600" b="1" dirty="0">
                <a:solidFill>
                  <a:srgbClr val="1C626D"/>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/r/GFEth438Sg</a:t>
            </a:r>
            <a:endParaRPr lang="en-US" sz="3600" b="1" dirty="0">
              <a:solidFill>
                <a:srgbClr val="1C626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1728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639EF-C7BD-8A6C-8738-B9D64BBE250F}"/>
              </a:ext>
            </a:extLst>
          </p:cNvPr>
          <p:cNvSpPr>
            <a:spLocks noGrp="1"/>
          </p:cNvSpPr>
          <p:nvPr>
            <p:ph type="title"/>
          </p:nvPr>
        </p:nvSpPr>
        <p:spPr/>
        <p:txBody>
          <a:bodyPr lIns="91440"/>
          <a:lstStyle/>
          <a:p>
            <a:r>
              <a:rPr lang="en-US" sz="3600" dirty="0"/>
              <a:t>At the end of this workshop you will be able to:</a:t>
            </a:r>
          </a:p>
        </p:txBody>
      </p:sp>
      <p:sp>
        <p:nvSpPr>
          <p:cNvPr id="3" name="Text Placeholder 2">
            <a:extLst>
              <a:ext uri="{FF2B5EF4-FFF2-40B4-BE49-F238E27FC236}">
                <a16:creationId xmlns:a16="http://schemas.microsoft.com/office/drawing/2014/main" id="{C32D0242-D7D5-5638-3411-D0B18B812651}"/>
              </a:ext>
            </a:extLst>
          </p:cNvPr>
          <p:cNvSpPr>
            <a:spLocks noGrp="1"/>
          </p:cNvSpPr>
          <p:nvPr>
            <p:ph type="body" idx="1"/>
          </p:nvPr>
        </p:nvSpPr>
        <p:spPr>
          <a:xfrm>
            <a:off x="197764" y="1353613"/>
            <a:ext cx="10263600" cy="3732738"/>
          </a:xfrm>
        </p:spPr>
        <p:txBody>
          <a:bodyPr/>
          <a:lstStyle/>
          <a:p>
            <a:r>
              <a:rPr lang="en-US" sz="2400" b="1" dirty="0"/>
              <a:t>Make quick improvements to your documents</a:t>
            </a:r>
            <a:r>
              <a:rPr lang="en-US" sz="2400" dirty="0"/>
              <a:t> by fixing common issues with headings, color contrast, alt text, hyperlinks, and font readability.</a:t>
            </a:r>
          </a:p>
          <a:p>
            <a:endParaRPr lang="en-US" sz="2400" dirty="0">
              <a:latin typeface="Calibri" panose="020F0502020204030204" pitchFamily="34" charset="0"/>
              <a:cs typeface="Calibri" panose="020F0502020204030204" pitchFamily="34" charset="0"/>
            </a:endParaRPr>
          </a:p>
          <a:p>
            <a:r>
              <a:rPr lang="en-US" sz="2400" b="1" dirty="0"/>
              <a:t>Edit Microsoft Word documents using simple accessibility techniques</a:t>
            </a:r>
            <a:r>
              <a:rPr lang="en-US" sz="2400" dirty="0"/>
              <a:t> that make your content clearer and easier for all learners to navigate.</a:t>
            </a:r>
          </a:p>
          <a:p>
            <a:endParaRPr lang="en-US" sz="2400" dirty="0"/>
          </a:p>
          <a:p>
            <a:r>
              <a:rPr lang="en-US" sz="2400" b="1" dirty="0"/>
              <a:t>Apply practical, everyday accessibility habits</a:t>
            </a:r>
            <a:r>
              <a:rPr lang="en-US" sz="2400" dirty="0"/>
              <a:t> you can use immediately in your teaching, communication, or course materials.</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0220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CE4DE-0752-AC4D-B1FB-6366D03545E5}"/>
              </a:ext>
            </a:extLst>
          </p:cNvPr>
          <p:cNvSpPr>
            <a:spLocks noGrp="1"/>
          </p:cNvSpPr>
          <p:nvPr>
            <p:ph type="title"/>
          </p:nvPr>
        </p:nvSpPr>
        <p:spPr/>
        <p:txBody>
          <a:bodyPr/>
          <a:lstStyle/>
          <a:p>
            <a:r>
              <a:rPr lang="en-US" b="1" dirty="0"/>
              <a:t>Ways to interact during the workshop</a:t>
            </a:r>
          </a:p>
        </p:txBody>
      </p:sp>
      <p:sp>
        <p:nvSpPr>
          <p:cNvPr id="3" name="Text Placeholder 2">
            <a:extLst>
              <a:ext uri="{FF2B5EF4-FFF2-40B4-BE49-F238E27FC236}">
                <a16:creationId xmlns:a16="http://schemas.microsoft.com/office/drawing/2014/main" id="{C84423E4-BA95-5FC7-5417-6ACB1D577289}"/>
              </a:ext>
            </a:extLst>
          </p:cNvPr>
          <p:cNvSpPr>
            <a:spLocks noGrp="1"/>
          </p:cNvSpPr>
          <p:nvPr>
            <p:ph type="body" idx="1"/>
          </p:nvPr>
        </p:nvSpPr>
        <p:spPr>
          <a:xfrm>
            <a:off x="197764" y="1353612"/>
            <a:ext cx="6637376" cy="4417267"/>
          </a:xfrm>
        </p:spPr>
        <p:txBody>
          <a:bodyPr/>
          <a:lstStyle/>
          <a:p>
            <a:r>
              <a:rPr lang="en-US" dirty="0"/>
              <a:t>Select the “raise hand” icon on Zoom</a:t>
            </a:r>
          </a:p>
          <a:p>
            <a:endParaRPr lang="en-US" dirty="0"/>
          </a:p>
          <a:p>
            <a:endParaRPr lang="en-US" dirty="0"/>
          </a:p>
          <a:p>
            <a:r>
              <a:rPr lang="en-US" dirty="0"/>
              <a:t>Enter questions/comments in the chat</a:t>
            </a:r>
          </a:p>
          <a:p>
            <a:endParaRPr lang="en-US" dirty="0"/>
          </a:p>
          <a:p>
            <a:endParaRPr lang="en-US" dirty="0"/>
          </a:p>
          <a:p>
            <a:r>
              <a:rPr lang="en-US" dirty="0"/>
              <a:t>Unmute and talk</a:t>
            </a:r>
          </a:p>
        </p:txBody>
      </p:sp>
      <p:pic>
        <p:nvPicPr>
          <p:cNvPr id="11" name="Picture 10" descr="Red arrow points to “Raise Hand” in the Zoom menu, above the “Chat” button and “React” button.">
            <a:extLst>
              <a:ext uri="{FF2B5EF4-FFF2-40B4-BE49-F238E27FC236}">
                <a16:creationId xmlns:a16="http://schemas.microsoft.com/office/drawing/2014/main" id="{E833830F-74BC-52F3-6D02-9F985EFD7DEC}"/>
              </a:ext>
            </a:extLst>
          </p:cNvPr>
          <p:cNvPicPr>
            <a:picLocks noChangeAspect="1"/>
          </p:cNvPicPr>
          <p:nvPr/>
        </p:nvPicPr>
        <p:blipFill>
          <a:blip r:embed="rId3">
            <a:extLst>
              <a:ext uri="{28A0092B-C50C-407E-A947-70E740481C1C}">
                <a14:useLocalDpi xmlns:a14="http://schemas.microsoft.com/office/drawing/2010/main" val="0"/>
              </a:ext>
            </a:extLst>
          </a:blip>
          <a:srcRect l="27891" t="65333"/>
          <a:stretch>
            <a:fillRect/>
          </a:stretch>
        </p:blipFill>
        <p:spPr>
          <a:xfrm>
            <a:off x="5927090" y="1577767"/>
            <a:ext cx="5162443" cy="2175509"/>
          </a:xfrm>
          <a:prstGeom prst="rect">
            <a:avLst/>
          </a:prstGeom>
        </p:spPr>
      </p:pic>
      <p:pic>
        <p:nvPicPr>
          <p:cNvPr id="9" name="Picture 8" descr="A red arrow points to the “Audio” button in the Zoom menu.">
            <a:extLst>
              <a:ext uri="{FF2B5EF4-FFF2-40B4-BE49-F238E27FC236}">
                <a16:creationId xmlns:a16="http://schemas.microsoft.com/office/drawing/2014/main" id="{246E4317-ED55-5881-3C18-0C747033DFE9}"/>
              </a:ext>
            </a:extLst>
          </p:cNvPr>
          <p:cNvPicPr>
            <a:picLocks noChangeAspect="1"/>
          </p:cNvPicPr>
          <p:nvPr/>
        </p:nvPicPr>
        <p:blipFill>
          <a:blip r:embed="rId4">
            <a:extLst>
              <a:ext uri="{28A0092B-C50C-407E-A947-70E740481C1C}">
                <a14:useLocalDpi xmlns:a14="http://schemas.microsoft.com/office/drawing/2010/main" val="0"/>
              </a:ext>
            </a:extLst>
          </a:blip>
          <a:srcRect b="4793"/>
          <a:stretch>
            <a:fillRect/>
          </a:stretch>
        </p:blipFill>
        <p:spPr>
          <a:xfrm>
            <a:off x="4258310" y="4192478"/>
            <a:ext cx="5461000" cy="2623820"/>
          </a:xfrm>
          <a:prstGeom prst="rect">
            <a:avLst/>
          </a:prstGeom>
        </p:spPr>
      </p:pic>
    </p:spTree>
    <p:extLst>
      <p:ext uri="{BB962C8B-B14F-4D97-AF65-F5344CB8AC3E}">
        <p14:creationId xmlns:p14="http://schemas.microsoft.com/office/powerpoint/2010/main" val="1362355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8714B-19F5-A412-276F-F8D5CBCD9D16}"/>
              </a:ext>
            </a:extLst>
          </p:cNvPr>
          <p:cNvSpPr>
            <a:spLocks noGrp="1"/>
          </p:cNvSpPr>
          <p:nvPr>
            <p:ph type="title"/>
          </p:nvPr>
        </p:nvSpPr>
        <p:spPr/>
        <p:txBody>
          <a:bodyPr/>
          <a:lstStyle/>
          <a:p>
            <a:r>
              <a:rPr lang="en-US" dirty="0"/>
              <a:t>Warm-Up Poll</a:t>
            </a:r>
          </a:p>
        </p:txBody>
      </p:sp>
      <p:sp>
        <p:nvSpPr>
          <p:cNvPr id="3" name="TextBox 2">
            <a:extLst>
              <a:ext uri="{FF2B5EF4-FFF2-40B4-BE49-F238E27FC236}">
                <a16:creationId xmlns:a16="http://schemas.microsoft.com/office/drawing/2014/main" id="{9F9FC9B4-C873-DF1A-3ADE-F2BC0EECF763}"/>
              </a:ext>
            </a:extLst>
          </p:cNvPr>
          <p:cNvSpPr txBox="1"/>
          <p:nvPr/>
        </p:nvSpPr>
        <p:spPr>
          <a:xfrm>
            <a:off x="254644" y="333465"/>
            <a:ext cx="6492520" cy="1231106"/>
          </a:xfrm>
          <a:prstGeom prst="rect">
            <a:avLst/>
          </a:prstGeom>
          <a:noFill/>
        </p:spPr>
        <p:txBody>
          <a:bodyPr wrap="square" rtlCol="0">
            <a:spAutoFit/>
          </a:bodyPr>
          <a:lstStyle/>
          <a:p>
            <a:r>
              <a:rPr lang="en-US" sz="2800" dirty="0">
                <a:solidFill>
                  <a:schemeClr val="bg2">
                    <a:lumMod val="10000"/>
                  </a:schemeClr>
                </a:solidFill>
                <a:latin typeface="Calibri" panose="020F0502020204030204" pitchFamily="34" charset="0"/>
              </a:rPr>
              <a:t>Use the Zoom poll, or enter the number in the chat that corresponds to your answer:</a:t>
            </a:r>
          </a:p>
          <a:p>
            <a:endParaRPr lang="en-US" dirty="0">
              <a:latin typeface="Calibri" panose="020F0502020204030204" pitchFamily="34" charset="0"/>
            </a:endParaRPr>
          </a:p>
        </p:txBody>
      </p:sp>
      <p:sp>
        <p:nvSpPr>
          <p:cNvPr id="5" name="TextBox 4">
            <a:extLst>
              <a:ext uri="{FF2B5EF4-FFF2-40B4-BE49-F238E27FC236}">
                <a16:creationId xmlns:a16="http://schemas.microsoft.com/office/drawing/2014/main" id="{E36ED9BB-0EBD-6130-0025-08FB5EC387FB}"/>
              </a:ext>
            </a:extLst>
          </p:cNvPr>
          <p:cNvSpPr txBox="1"/>
          <p:nvPr/>
        </p:nvSpPr>
        <p:spPr>
          <a:xfrm>
            <a:off x="254644" y="1905506"/>
            <a:ext cx="4768769" cy="3046988"/>
          </a:xfrm>
          <a:prstGeom prst="rect">
            <a:avLst/>
          </a:prstGeom>
          <a:noFill/>
        </p:spPr>
        <p:txBody>
          <a:bodyPr wrap="square">
            <a:spAutoFit/>
          </a:bodyPr>
          <a:lstStyle/>
          <a:p>
            <a:r>
              <a:rPr lang="en-US" sz="2400" dirty="0">
                <a:solidFill>
                  <a:srgbClr val="000000"/>
                </a:solidFill>
                <a:latin typeface="Calibri" panose="020F0502020204030204" pitchFamily="34" charset="0"/>
              </a:rPr>
              <a:t>“What’s your current comfort level with digital accessibility?”</a:t>
            </a:r>
          </a:p>
          <a:p>
            <a:endParaRPr lang="en-US" sz="2400" dirty="0">
              <a:solidFill>
                <a:srgbClr val="000000"/>
              </a:solidFill>
              <a:latin typeface="Calibri" panose="020F0502020204030204" pitchFamily="34" charset="0"/>
            </a:endParaRPr>
          </a:p>
          <a:p>
            <a:r>
              <a:rPr lang="en-US" sz="2400" dirty="0">
                <a:solidFill>
                  <a:srgbClr val="000000"/>
                </a:solidFill>
                <a:latin typeface="Calibri" panose="020F0502020204030204" pitchFamily="34" charset="0"/>
              </a:rPr>
              <a:t>1. Very comfortable</a:t>
            </a:r>
          </a:p>
          <a:p>
            <a:pPr marL="457200" indent="-457200">
              <a:buAutoNum type="arabicPeriod"/>
            </a:pPr>
            <a:endParaRPr lang="en-US" sz="2400" dirty="0">
              <a:solidFill>
                <a:srgbClr val="000000"/>
              </a:solidFill>
              <a:latin typeface="Calibri" panose="020F0502020204030204" pitchFamily="34" charset="0"/>
            </a:endParaRPr>
          </a:p>
          <a:p>
            <a:r>
              <a:rPr lang="en-US" sz="2400" dirty="0">
                <a:solidFill>
                  <a:srgbClr val="000000"/>
                </a:solidFill>
                <a:latin typeface="Calibri" panose="020F0502020204030204" pitchFamily="34" charset="0"/>
              </a:rPr>
              <a:t>2. Somewhat comfortable</a:t>
            </a:r>
          </a:p>
          <a:p>
            <a:endParaRPr lang="en-US" sz="2400" dirty="0">
              <a:solidFill>
                <a:srgbClr val="000000"/>
              </a:solidFill>
              <a:latin typeface="Calibri" panose="020F0502020204030204" pitchFamily="34" charset="0"/>
            </a:endParaRPr>
          </a:p>
          <a:p>
            <a:r>
              <a:rPr lang="en-US" sz="2400" dirty="0">
                <a:solidFill>
                  <a:srgbClr val="000000"/>
                </a:solidFill>
                <a:latin typeface="Calibri" panose="020F0502020204030204" pitchFamily="34" charset="0"/>
              </a:rPr>
              <a:t>3. New to this</a:t>
            </a:r>
          </a:p>
        </p:txBody>
      </p:sp>
    </p:spTree>
    <p:extLst>
      <p:ext uri="{BB962C8B-B14F-4D97-AF65-F5344CB8AC3E}">
        <p14:creationId xmlns:p14="http://schemas.microsoft.com/office/powerpoint/2010/main" val="1298708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BF61-7776-0CEA-1F97-4B055EF5C75C}"/>
              </a:ext>
            </a:extLst>
          </p:cNvPr>
          <p:cNvSpPr>
            <a:spLocks noGrp="1"/>
          </p:cNvSpPr>
          <p:nvPr>
            <p:ph type="title"/>
          </p:nvPr>
        </p:nvSpPr>
        <p:spPr>
          <a:xfrm>
            <a:off x="171364" y="209671"/>
            <a:ext cx="10290000" cy="1121417"/>
          </a:xfrm>
        </p:spPr>
        <p:txBody>
          <a:bodyPr/>
          <a:lstStyle/>
          <a:p>
            <a:r>
              <a:rPr lang="en-US" sz="4800" dirty="0"/>
              <a:t>Why WCAG? </a:t>
            </a:r>
            <a:br>
              <a:rPr lang="en-US" dirty="0"/>
            </a:br>
            <a:r>
              <a:rPr lang="en-US" dirty="0"/>
              <a:t>(Web Content Accessibility Guidelines)</a:t>
            </a:r>
          </a:p>
        </p:txBody>
      </p:sp>
      <p:sp>
        <p:nvSpPr>
          <p:cNvPr id="4" name="TextBox 3">
            <a:extLst>
              <a:ext uri="{FF2B5EF4-FFF2-40B4-BE49-F238E27FC236}">
                <a16:creationId xmlns:a16="http://schemas.microsoft.com/office/drawing/2014/main" id="{E40058AD-2C10-83DA-7AF3-A667B91F5FA8}"/>
              </a:ext>
            </a:extLst>
          </p:cNvPr>
          <p:cNvSpPr txBox="1"/>
          <p:nvPr/>
        </p:nvSpPr>
        <p:spPr>
          <a:xfrm>
            <a:off x="171364" y="1702405"/>
            <a:ext cx="9748140" cy="4154984"/>
          </a:xfrm>
          <a:prstGeom prst="rect">
            <a:avLst/>
          </a:prstGeom>
          <a:noFill/>
        </p:spPr>
        <p:txBody>
          <a:bodyPr wrap="square">
            <a:spAutoFit/>
          </a:bodyPr>
          <a:lstStyle/>
          <a:p>
            <a:r>
              <a:rPr lang="en-US" sz="2400" b="1" dirty="0">
                <a:solidFill>
                  <a:srgbClr val="000000"/>
                </a:solidFill>
                <a:latin typeface="Calibri" panose="020F0502020204030204" pitchFamily="34" charset="0"/>
              </a:rPr>
              <a:t>Equity &amp; Universal Design </a:t>
            </a:r>
            <a:r>
              <a:rPr lang="en-US" sz="2400" dirty="0">
                <a:solidFill>
                  <a:srgbClr val="000000"/>
                </a:solidFill>
                <a:latin typeface="Calibri" panose="020F0502020204030204" pitchFamily="34" charset="0"/>
              </a:rPr>
              <a:t>- better for all learners, not only those with disabilities.</a:t>
            </a:r>
          </a:p>
          <a:p>
            <a:endParaRPr lang="en-US" sz="2400" dirty="0">
              <a:solidFill>
                <a:srgbClr val="000000"/>
              </a:solidFill>
              <a:latin typeface="Calibri" panose="020F0502020204030204" pitchFamily="34" charset="0"/>
            </a:endParaRPr>
          </a:p>
          <a:p>
            <a:r>
              <a:rPr lang="en-US" sz="2400" b="1" dirty="0">
                <a:solidFill>
                  <a:srgbClr val="000000"/>
                </a:solidFill>
                <a:latin typeface="Calibri" panose="020F0502020204030204" pitchFamily="34" charset="0"/>
              </a:rPr>
              <a:t>Student/Learner Experience </a:t>
            </a:r>
            <a:r>
              <a:rPr lang="en-US" sz="2400" dirty="0">
                <a:solidFill>
                  <a:srgbClr val="000000"/>
                </a:solidFill>
                <a:latin typeface="Calibri" panose="020F0502020204030204" pitchFamily="34" charset="0"/>
              </a:rPr>
              <a:t>- smoother navigation, reduced cognitive load, better retention.</a:t>
            </a:r>
          </a:p>
          <a:p>
            <a:endParaRPr lang="en-US" sz="2400" dirty="0">
              <a:solidFill>
                <a:srgbClr val="000000"/>
              </a:solidFill>
              <a:latin typeface="Calibri" panose="020F0502020204030204" pitchFamily="34" charset="0"/>
            </a:endParaRPr>
          </a:p>
          <a:p>
            <a:r>
              <a:rPr lang="en-US" sz="2400" b="1" dirty="0">
                <a:solidFill>
                  <a:srgbClr val="000000"/>
                </a:solidFill>
                <a:latin typeface="Calibri" panose="020F0502020204030204" pitchFamily="34" charset="0"/>
              </a:rPr>
              <a:t>Institutional Responsibility </a:t>
            </a:r>
            <a:r>
              <a:rPr lang="en-US" sz="2400" dirty="0">
                <a:solidFill>
                  <a:srgbClr val="000000"/>
                </a:solidFill>
                <a:latin typeface="Calibri" panose="020F0502020204030204" pitchFamily="34" charset="0"/>
              </a:rPr>
              <a:t>- WCAG 2.1 AA is the current compliance target for higher-ed digital environments.</a:t>
            </a:r>
          </a:p>
          <a:p>
            <a:endParaRPr lang="en-US" sz="2400" dirty="0">
              <a:solidFill>
                <a:srgbClr val="000000"/>
              </a:solidFill>
              <a:latin typeface="Calibri" panose="020F0502020204030204" pitchFamily="34" charset="0"/>
            </a:endParaRPr>
          </a:p>
          <a:p>
            <a:endParaRPr lang="en-US" sz="2400" dirty="0">
              <a:solidFill>
                <a:srgbClr val="000000"/>
              </a:solidFill>
              <a:latin typeface="Calibri" panose="020F0502020204030204" pitchFamily="34" charset="0"/>
            </a:endParaRPr>
          </a:p>
          <a:p>
            <a:r>
              <a:rPr lang="en-US" sz="2400" dirty="0">
                <a:solidFill>
                  <a:srgbClr val="000000"/>
                </a:solidFill>
                <a:latin typeface="Calibri" panose="020F0502020204030204" pitchFamily="34" charset="0"/>
              </a:rPr>
              <a:t>Everyone should be able to access your incredible content!</a:t>
            </a:r>
          </a:p>
        </p:txBody>
      </p:sp>
      <p:sp>
        <p:nvSpPr>
          <p:cNvPr id="3" name="TextBox 2">
            <a:extLst>
              <a:ext uri="{FF2B5EF4-FFF2-40B4-BE49-F238E27FC236}">
                <a16:creationId xmlns:a16="http://schemas.microsoft.com/office/drawing/2014/main" id="{846FB943-30C3-CA37-04F7-6B97E1CA07F2}"/>
              </a:ext>
            </a:extLst>
          </p:cNvPr>
          <p:cNvSpPr txBox="1"/>
          <p:nvPr/>
        </p:nvSpPr>
        <p:spPr>
          <a:xfrm>
            <a:off x="6653213" y="6249936"/>
            <a:ext cx="4262438" cy="369332"/>
          </a:xfrm>
          <a:prstGeom prst="rect">
            <a:avLst/>
          </a:prstGeom>
          <a:noFill/>
        </p:spPr>
        <p:txBody>
          <a:bodyPr wrap="square" rtlCol="0">
            <a:spAutoFit/>
          </a:bodyPr>
          <a:lstStyle/>
          <a:p>
            <a:r>
              <a:rPr lang="en-US" dirty="0">
                <a:solidFill>
                  <a:srgbClr val="1C626D"/>
                </a:solidFill>
                <a:hlinkClick r:id="rId3">
                  <a:extLst>
                    <a:ext uri="{A12FA001-AC4F-418D-AE19-62706E023703}">
                      <ahyp:hlinkClr xmlns:ahyp="http://schemas.microsoft.com/office/drawing/2018/hyperlinkcolor" val="tx"/>
                    </a:ext>
                  </a:extLst>
                </a:hlinkClick>
              </a:rPr>
              <a:t>WCAG Success Criteria in Plain English</a:t>
            </a:r>
            <a:endParaRPr lang="en-US" dirty="0">
              <a:solidFill>
                <a:srgbClr val="1C626D"/>
              </a:solidFill>
            </a:endParaRPr>
          </a:p>
        </p:txBody>
      </p:sp>
    </p:spTree>
    <p:extLst>
      <p:ext uri="{BB962C8B-B14F-4D97-AF65-F5344CB8AC3E}">
        <p14:creationId xmlns:p14="http://schemas.microsoft.com/office/powerpoint/2010/main" val="105395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0C3A3-668B-AF31-BAE7-BA811D2CFC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5B639C-D515-0AC7-C8E4-05F402ED3667}"/>
              </a:ext>
            </a:extLst>
          </p:cNvPr>
          <p:cNvSpPr>
            <a:spLocks noGrp="1"/>
          </p:cNvSpPr>
          <p:nvPr>
            <p:ph type="title"/>
          </p:nvPr>
        </p:nvSpPr>
        <p:spPr>
          <a:xfrm>
            <a:off x="-281824" y="0"/>
            <a:ext cx="8359600" cy="1502205"/>
          </a:xfrm>
        </p:spPr>
        <p:txBody>
          <a:bodyPr/>
          <a:lstStyle/>
          <a:p>
            <a:r>
              <a:rPr lang="en-US" dirty="0"/>
              <a:t>Which is easier to read?</a:t>
            </a:r>
          </a:p>
        </p:txBody>
      </p:sp>
      <p:pic>
        <p:nvPicPr>
          <p:cNvPr id="9" name="Picture 8" descr="A document with a mixture of alignments, images, icons, italic text, that appears disorganized and difficult to read.">
            <a:extLst>
              <a:ext uri="{FF2B5EF4-FFF2-40B4-BE49-F238E27FC236}">
                <a16:creationId xmlns:a16="http://schemas.microsoft.com/office/drawing/2014/main" id="{84597905-8221-102F-942D-DE2BD04BB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5798" y="1203192"/>
            <a:ext cx="4361516" cy="5653817"/>
          </a:xfrm>
          <a:prstGeom prst="rect">
            <a:avLst/>
          </a:prstGeom>
          <a:ln>
            <a:solidFill>
              <a:srgbClr val="272727"/>
            </a:solidFill>
          </a:ln>
        </p:spPr>
      </p:pic>
      <p:pic>
        <p:nvPicPr>
          <p:cNvPr id="11" name="Picture 10" descr="A document with a clear heading, image, left aligned text, descriptive text links, and is organized and easy to read.">
            <a:extLst>
              <a:ext uri="{FF2B5EF4-FFF2-40B4-BE49-F238E27FC236}">
                <a16:creationId xmlns:a16="http://schemas.microsoft.com/office/drawing/2014/main" id="{E7B18B6C-FF02-34F3-C173-93D50637CC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0461" y="1203192"/>
            <a:ext cx="4361516" cy="5654808"/>
          </a:xfrm>
          <a:prstGeom prst="rect">
            <a:avLst/>
          </a:prstGeom>
          <a:ln>
            <a:solidFill>
              <a:srgbClr val="272727"/>
            </a:solidFill>
          </a:ln>
        </p:spPr>
      </p:pic>
    </p:spTree>
    <p:extLst>
      <p:ext uri="{BB962C8B-B14F-4D97-AF65-F5344CB8AC3E}">
        <p14:creationId xmlns:p14="http://schemas.microsoft.com/office/powerpoint/2010/main" val="2994381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8EA6-B326-4C40-CDB1-46EBA6C38C07}"/>
              </a:ext>
            </a:extLst>
          </p:cNvPr>
          <p:cNvSpPr>
            <a:spLocks noGrp="1"/>
          </p:cNvSpPr>
          <p:nvPr>
            <p:ph type="ctrTitle"/>
          </p:nvPr>
        </p:nvSpPr>
        <p:spPr>
          <a:xfrm>
            <a:off x="106984" y="961756"/>
            <a:ext cx="6076709" cy="1237963"/>
          </a:xfrm>
        </p:spPr>
        <p:txBody>
          <a:bodyPr/>
          <a:lstStyle/>
          <a:p>
            <a:r>
              <a:rPr lang="en-US" dirty="0"/>
              <a:t>Color Contrast</a:t>
            </a:r>
          </a:p>
        </p:txBody>
      </p:sp>
      <p:sp>
        <p:nvSpPr>
          <p:cNvPr id="3" name="Subtitle 2">
            <a:extLst>
              <a:ext uri="{FF2B5EF4-FFF2-40B4-BE49-F238E27FC236}">
                <a16:creationId xmlns:a16="http://schemas.microsoft.com/office/drawing/2014/main" id="{A6FDDEEF-8340-1A6D-A3ED-F06D3C617467}"/>
              </a:ext>
            </a:extLst>
          </p:cNvPr>
          <p:cNvSpPr>
            <a:spLocks noGrp="1"/>
          </p:cNvSpPr>
          <p:nvPr>
            <p:ph type="subTitle" idx="1"/>
          </p:nvPr>
        </p:nvSpPr>
        <p:spPr>
          <a:xfrm>
            <a:off x="1196739" y="2815386"/>
            <a:ext cx="3897200" cy="2366214"/>
          </a:xfrm>
        </p:spPr>
        <p:txBody>
          <a:bodyPr/>
          <a:lstStyle/>
          <a:p>
            <a:r>
              <a:rPr lang="en-US" sz="2400" b="1" dirty="0"/>
              <a:t>Key WCAG Success Criterion</a:t>
            </a:r>
          </a:p>
          <a:p>
            <a:r>
              <a:rPr lang="en-US" sz="2400" dirty="0"/>
              <a:t>1.4.3 Contrast (Minimum)</a:t>
            </a:r>
          </a:p>
          <a:p>
            <a:endParaRPr lang="en-US" sz="2400" dirty="0"/>
          </a:p>
          <a:p>
            <a:r>
              <a:rPr lang="en-US" sz="2400" dirty="0"/>
              <a:t>Normal Text: 4.5:1 ratio </a:t>
            </a:r>
          </a:p>
          <a:p>
            <a:r>
              <a:rPr lang="en-US" sz="2400" dirty="0"/>
              <a:t>Large text: 3:1 ratio</a:t>
            </a:r>
          </a:p>
        </p:txBody>
      </p:sp>
      <p:grpSp>
        <p:nvGrpSpPr>
          <p:cNvPr id="4" name="Group 3">
            <a:extLst>
              <a:ext uri="{FF2B5EF4-FFF2-40B4-BE49-F238E27FC236}">
                <a16:creationId xmlns:a16="http://schemas.microsoft.com/office/drawing/2014/main" id="{3217D8BD-75AD-AC74-8445-C10BE23FDF30}"/>
              </a:ext>
              <a:ext uri="{C183D7F6-B498-43B3-948B-1728B52AA6E4}">
                <adec:decorative xmlns:adec="http://schemas.microsoft.com/office/drawing/2017/decorative" val="1"/>
              </a:ext>
            </a:extLst>
          </p:cNvPr>
          <p:cNvGrpSpPr/>
          <p:nvPr/>
        </p:nvGrpSpPr>
        <p:grpSpPr>
          <a:xfrm>
            <a:off x="7883236" y="500091"/>
            <a:ext cx="4433455" cy="2315295"/>
            <a:chOff x="7883236" y="500091"/>
            <a:chExt cx="4433455" cy="2315295"/>
          </a:xfrm>
        </p:grpSpPr>
        <p:sp>
          <p:nvSpPr>
            <p:cNvPr id="5" name="TextBox 4">
              <a:extLst>
                <a:ext uri="{FF2B5EF4-FFF2-40B4-BE49-F238E27FC236}">
                  <a16:creationId xmlns:a16="http://schemas.microsoft.com/office/drawing/2014/main" id="{E071219E-B4C7-5ADB-08EC-35D3FB167D9A}"/>
                </a:ext>
              </a:extLst>
            </p:cNvPr>
            <p:cNvSpPr txBox="1"/>
            <p:nvPr/>
          </p:nvSpPr>
          <p:spPr>
            <a:xfrm>
              <a:off x="7883236" y="961756"/>
              <a:ext cx="4433455" cy="369332"/>
            </a:xfrm>
            <a:prstGeom prst="rect">
              <a:avLst/>
            </a:prstGeom>
            <a:noFill/>
          </p:spPr>
          <p:txBody>
            <a:bodyPr wrap="square" rtlCol="0">
              <a:spAutoFit/>
            </a:bodyPr>
            <a:lstStyle/>
            <a:p>
              <a:r>
                <a:rPr lang="en-US" dirty="0">
                  <a:solidFill>
                    <a:srgbClr val="E05924"/>
                  </a:solidFill>
                </a:rPr>
                <a:t>This is 2:1 Color Contrast</a:t>
              </a:r>
            </a:p>
          </p:txBody>
        </p:sp>
        <p:sp>
          <p:nvSpPr>
            <p:cNvPr id="6" name="TextBox 5">
              <a:extLst>
                <a:ext uri="{FF2B5EF4-FFF2-40B4-BE49-F238E27FC236}">
                  <a16:creationId xmlns:a16="http://schemas.microsoft.com/office/drawing/2014/main" id="{9D29535E-C32C-974A-DAFA-D4A1EC127BF6}"/>
                </a:ext>
              </a:extLst>
            </p:cNvPr>
            <p:cNvSpPr txBox="1"/>
            <p:nvPr/>
          </p:nvSpPr>
          <p:spPr>
            <a:xfrm>
              <a:off x="7883236" y="1483840"/>
              <a:ext cx="2980303" cy="369332"/>
            </a:xfrm>
            <a:prstGeom prst="rect">
              <a:avLst/>
            </a:prstGeom>
            <a:noFill/>
          </p:spPr>
          <p:txBody>
            <a:bodyPr wrap="none" rtlCol="0">
              <a:spAutoFit/>
            </a:bodyPr>
            <a:lstStyle/>
            <a:p>
              <a:r>
                <a:rPr lang="en-US" dirty="0">
                  <a:solidFill>
                    <a:srgbClr val="80BAAC"/>
                  </a:solidFill>
                </a:rPr>
                <a:t>This is 3.4:1 Color Contrast</a:t>
              </a:r>
            </a:p>
          </p:txBody>
        </p:sp>
        <p:sp>
          <p:nvSpPr>
            <p:cNvPr id="7" name="TextBox 6">
              <a:extLst>
                <a:ext uri="{FF2B5EF4-FFF2-40B4-BE49-F238E27FC236}">
                  <a16:creationId xmlns:a16="http://schemas.microsoft.com/office/drawing/2014/main" id="{09D4115A-89A5-0FB1-A693-3F1D6409D53A}"/>
                </a:ext>
              </a:extLst>
            </p:cNvPr>
            <p:cNvSpPr txBox="1"/>
            <p:nvPr/>
          </p:nvSpPr>
          <p:spPr>
            <a:xfrm>
              <a:off x="7883236" y="2446054"/>
              <a:ext cx="3061854" cy="369332"/>
            </a:xfrm>
            <a:prstGeom prst="rect">
              <a:avLst/>
            </a:prstGeom>
            <a:noFill/>
          </p:spPr>
          <p:txBody>
            <a:bodyPr wrap="square" rtlCol="0">
              <a:spAutoFit/>
            </a:bodyPr>
            <a:lstStyle/>
            <a:p>
              <a:r>
                <a:rPr lang="en-US" dirty="0">
                  <a:solidFill>
                    <a:schemeClr val="bg1"/>
                  </a:solidFill>
                </a:rPr>
                <a:t>This is 7.5:1 Color Contrast</a:t>
              </a:r>
            </a:p>
          </p:txBody>
        </p:sp>
        <p:sp>
          <p:nvSpPr>
            <p:cNvPr id="8" name="TextBox 7">
              <a:extLst>
                <a:ext uri="{FF2B5EF4-FFF2-40B4-BE49-F238E27FC236}">
                  <a16:creationId xmlns:a16="http://schemas.microsoft.com/office/drawing/2014/main" id="{A5800516-85F0-07EC-99C6-5F79FC32285C}"/>
                </a:ext>
              </a:extLst>
            </p:cNvPr>
            <p:cNvSpPr txBox="1"/>
            <p:nvPr/>
          </p:nvSpPr>
          <p:spPr>
            <a:xfrm>
              <a:off x="7883236" y="500091"/>
              <a:ext cx="3352800" cy="646331"/>
            </a:xfrm>
            <a:prstGeom prst="rect">
              <a:avLst/>
            </a:prstGeom>
            <a:noFill/>
          </p:spPr>
          <p:txBody>
            <a:bodyPr wrap="square" rtlCol="0">
              <a:spAutoFit/>
            </a:bodyPr>
            <a:lstStyle/>
            <a:p>
              <a:r>
                <a:rPr lang="en-US" dirty="0">
                  <a:solidFill>
                    <a:srgbClr val="1C626D"/>
                  </a:solidFill>
                </a:rPr>
                <a:t>This is 1.08:1 Color Contrast</a:t>
              </a:r>
            </a:p>
            <a:p>
              <a:endParaRPr lang="en-US" dirty="0"/>
            </a:p>
          </p:txBody>
        </p:sp>
        <p:sp>
          <p:nvSpPr>
            <p:cNvPr id="9" name="TextBox 8">
              <a:extLst>
                <a:ext uri="{FF2B5EF4-FFF2-40B4-BE49-F238E27FC236}">
                  <a16:creationId xmlns:a16="http://schemas.microsoft.com/office/drawing/2014/main" id="{B11A0DA4-8041-2C80-AACD-C0719EDD1A4E}"/>
                </a:ext>
              </a:extLst>
            </p:cNvPr>
            <p:cNvSpPr txBox="1"/>
            <p:nvPr/>
          </p:nvSpPr>
          <p:spPr>
            <a:xfrm>
              <a:off x="7883236" y="1984389"/>
              <a:ext cx="3505200" cy="646331"/>
            </a:xfrm>
            <a:prstGeom prst="rect">
              <a:avLst/>
            </a:prstGeom>
            <a:noFill/>
          </p:spPr>
          <p:txBody>
            <a:bodyPr wrap="square" rtlCol="0">
              <a:spAutoFit/>
            </a:bodyPr>
            <a:lstStyle/>
            <a:p>
              <a:r>
                <a:rPr lang="en-US" dirty="0">
                  <a:solidFill>
                    <a:srgbClr val="F5C163"/>
                  </a:solidFill>
                </a:rPr>
                <a:t>This is 4.54:1 Color Contrast</a:t>
              </a:r>
            </a:p>
            <a:p>
              <a:endParaRPr lang="en-US" dirty="0"/>
            </a:p>
          </p:txBody>
        </p:sp>
      </p:grpSp>
      <p:grpSp>
        <p:nvGrpSpPr>
          <p:cNvPr id="15" name="Group 14">
            <a:extLst>
              <a:ext uri="{FF2B5EF4-FFF2-40B4-BE49-F238E27FC236}">
                <a16:creationId xmlns:a16="http://schemas.microsoft.com/office/drawing/2014/main" id="{6A079E89-036C-4CCF-C386-3637F2BCEC29}"/>
              </a:ext>
              <a:ext uri="{C183D7F6-B498-43B3-948B-1728B52AA6E4}">
                <adec:decorative xmlns:adec="http://schemas.microsoft.com/office/drawing/2017/decorative" val="1"/>
              </a:ext>
            </a:extLst>
          </p:cNvPr>
          <p:cNvGrpSpPr/>
          <p:nvPr/>
        </p:nvGrpSpPr>
        <p:grpSpPr>
          <a:xfrm>
            <a:off x="6893423" y="3596906"/>
            <a:ext cx="4959927" cy="2695569"/>
            <a:chOff x="6893423" y="3596906"/>
            <a:chExt cx="4959927" cy="2695569"/>
          </a:xfrm>
        </p:grpSpPr>
        <p:sp>
          <p:nvSpPr>
            <p:cNvPr id="10" name="TextBox 9">
              <a:extLst>
                <a:ext uri="{FF2B5EF4-FFF2-40B4-BE49-F238E27FC236}">
                  <a16:creationId xmlns:a16="http://schemas.microsoft.com/office/drawing/2014/main" id="{D1807508-7EC4-7041-FC05-F838CD2C8492}"/>
                </a:ext>
              </a:extLst>
            </p:cNvPr>
            <p:cNvSpPr txBox="1"/>
            <p:nvPr/>
          </p:nvSpPr>
          <p:spPr>
            <a:xfrm>
              <a:off x="6954981" y="4118990"/>
              <a:ext cx="4433455" cy="461665"/>
            </a:xfrm>
            <a:prstGeom prst="rect">
              <a:avLst/>
            </a:prstGeom>
            <a:noFill/>
          </p:spPr>
          <p:txBody>
            <a:bodyPr wrap="square" rtlCol="0">
              <a:spAutoFit/>
            </a:bodyPr>
            <a:lstStyle/>
            <a:p>
              <a:r>
                <a:rPr lang="en-US" sz="2400" dirty="0">
                  <a:solidFill>
                    <a:srgbClr val="E05924"/>
                  </a:solidFill>
                </a:rPr>
                <a:t>This is 2:1 Color Contrast</a:t>
              </a:r>
            </a:p>
          </p:txBody>
        </p:sp>
        <p:sp>
          <p:nvSpPr>
            <p:cNvPr id="11" name="TextBox 10">
              <a:extLst>
                <a:ext uri="{FF2B5EF4-FFF2-40B4-BE49-F238E27FC236}">
                  <a16:creationId xmlns:a16="http://schemas.microsoft.com/office/drawing/2014/main" id="{B75F760B-A6EA-260C-A35B-6DE3520368BF}"/>
                </a:ext>
              </a:extLst>
            </p:cNvPr>
            <p:cNvSpPr txBox="1"/>
            <p:nvPr/>
          </p:nvSpPr>
          <p:spPr>
            <a:xfrm>
              <a:off x="6954981" y="4715844"/>
              <a:ext cx="3914854" cy="461665"/>
            </a:xfrm>
            <a:prstGeom prst="rect">
              <a:avLst/>
            </a:prstGeom>
            <a:noFill/>
          </p:spPr>
          <p:txBody>
            <a:bodyPr wrap="none" rtlCol="0">
              <a:spAutoFit/>
            </a:bodyPr>
            <a:lstStyle/>
            <a:p>
              <a:r>
                <a:rPr lang="en-US" sz="2400" dirty="0">
                  <a:solidFill>
                    <a:srgbClr val="80BAAC"/>
                  </a:solidFill>
                </a:rPr>
                <a:t>This is 3.4:1 Color Contrast</a:t>
              </a:r>
            </a:p>
          </p:txBody>
        </p:sp>
        <p:sp>
          <p:nvSpPr>
            <p:cNvPr id="12" name="TextBox 11">
              <a:extLst>
                <a:ext uri="{FF2B5EF4-FFF2-40B4-BE49-F238E27FC236}">
                  <a16:creationId xmlns:a16="http://schemas.microsoft.com/office/drawing/2014/main" id="{25705130-5BF0-846C-C387-FD3E9386767F}"/>
                </a:ext>
              </a:extLst>
            </p:cNvPr>
            <p:cNvSpPr txBox="1"/>
            <p:nvPr/>
          </p:nvSpPr>
          <p:spPr>
            <a:xfrm>
              <a:off x="6954980" y="5830810"/>
              <a:ext cx="3990109" cy="461665"/>
            </a:xfrm>
            <a:prstGeom prst="rect">
              <a:avLst/>
            </a:prstGeom>
            <a:noFill/>
          </p:spPr>
          <p:txBody>
            <a:bodyPr wrap="square" rtlCol="0">
              <a:spAutoFit/>
            </a:bodyPr>
            <a:lstStyle/>
            <a:p>
              <a:r>
                <a:rPr lang="en-US" sz="2400" dirty="0">
                  <a:solidFill>
                    <a:schemeClr val="bg1"/>
                  </a:solidFill>
                </a:rPr>
                <a:t>This is 7.5:1 Color Contrast</a:t>
              </a:r>
            </a:p>
          </p:txBody>
        </p:sp>
        <p:sp>
          <p:nvSpPr>
            <p:cNvPr id="13" name="TextBox 12">
              <a:extLst>
                <a:ext uri="{FF2B5EF4-FFF2-40B4-BE49-F238E27FC236}">
                  <a16:creationId xmlns:a16="http://schemas.microsoft.com/office/drawing/2014/main" id="{A3AD4722-BCF6-2840-9ABE-0E49C069EECE}"/>
                </a:ext>
              </a:extLst>
            </p:cNvPr>
            <p:cNvSpPr txBox="1"/>
            <p:nvPr/>
          </p:nvSpPr>
          <p:spPr>
            <a:xfrm>
              <a:off x="6893423" y="3596906"/>
              <a:ext cx="4959927" cy="830997"/>
            </a:xfrm>
            <a:prstGeom prst="rect">
              <a:avLst/>
            </a:prstGeom>
            <a:noFill/>
          </p:spPr>
          <p:txBody>
            <a:bodyPr wrap="square" rtlCol="0">
              <a:spAutoFit/>
            </a:bodyPr>
            <a:lstStyle/>
            <a:p>
              <a:r>
                <a:rPr lang="en-US" sz="2400" dirty="0">
                  <a:solidFill>
                    <a:srgbClr val="1C626D"/>
                  </a:solidFill>
                </a:rPr>
                <a:t>This is 1.08:1 Color Contrast</a:t>
              </a:r>
            </a:p>
            <a:p>
              <a:endParaRPr lang="en-US" sz="2400" dirty="0"/>
            </a:p>
          </p:txBody>
        </p:sp>
        <p:sp>
          <p:nvSpPr>
            <p:cNvPr id="14" name="TextBox 13">
              <a:extLst>
                <a:ext uri="{FF2B5EF4-FFF2-40B4-BE49-F238E27FC236}">
                  <a16:creationId xmlns:a16="http://schemas.microsoft.com/office/drawing/2014/main" id="{B3CD403D-BFF7-118E-2A00-8CBDA45DCFB6}"/>
                </a:ext>
              </a:extLst>
            </p:cNvPr>
            <p:cNvSpPr txBox="1"/>
            <p:nvPr/>
          </p:nvSpPr>
          <p:spPr>
            <a:xfrm>
              <a:off x="6954981" y="5249913"/>
              <a:ext cx="4142510" cy="830997"/>
            </a:xfrm>
            <a:prstGeom prst="rect">
              <a:avLst/>
            </a:prstGeom>
            <a:noFill/>
          </p:spPr>
          <p:txBody>
            <a:bodyPr wrap="square" rtlCol="0">
              <a:spAutoFit/>
            </a:bodyPr>
            <a:lstStyle/>
            <a:p>
              <a:r>
                <a:rPr lang="en-US" sz="2400" dirty="0">
                  <a:solidFill>
                    <a:srgbClr val="F5C163"/>
                  </a:solidFill>
                </a:rPr>
                <a:t>This is 4.54:1 Color Contrast</a:t>
              </a:r>
            </a:p>
            <a:p>
              <a:endParaRPr lang="en-US" sz="2400" dirty="0"/>
            </a:p>
          </p:txBody>
        </p:sp>
      </p:grpSp>
    </p:spTree>
    <p:extLst>
      <p:ext uri="{BB962C8B-B14F-4D97-AF65-F5344CB8AC3E}">
        <p14:creationId xmlns:p14="http://schemas.microsoft.com/office/powerpoint/2010/main" val="1866249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595F-9812-2580-3D22-91EBBCAE0637}"/>
              </a:ext>
            </a:extLst>
          </p:cNvPr>
          <p:cNvSpPr>
            <a:spLocks noGrp="1"/>
          </p:cNvSpPr>
          <p:nvPr>
            <p:ph type="title"/>
          </p:nvPr>
        </p:nvSpPr>
        <p:spPr>
          <a:xfrm>
            <a:off x="951000" y="496415"/>
            <a:ext cx="10290000" cy="763600"/>
          </a:xfrm>
        </p:spPr>
        <p:txBody>
          <a:bodyPr/>
          <a:lstStyle/>
          <a:p>
            <a:r>
              <a:rPr lang="en-US" sz="3600" b="1" dirty="0"/>
              <a:t>BGSU Brand Colors</a:t>
            </a:r>
          </a:p>
        </p:txBody>
      </p:sp>
      <p:sp>
        <p:nvSpPr>
          <p:cNvPr id="6" name="Rounded Rectangle 5">
            <a:extLst>
              <a:ext uri="{FF2B5EF4-FFF2-40B4-BE49-F238E27FC236}">
                <a16:creationId xmlns:a16="http://schemas.microsoft.com/office/drawing/2014/main" id="{46A36DD0-466E-13EE-283E-0D841B808CBE}"/>
              </a:ext>
            </a:extLst>
          </p:cNvPr>
          <p:cNvSpPr/>
          <p:nvPr/>
        </p:nvSpPr>
        <p:spPr>
          <a:xfrm>
            <a:off x="951000" y="1398825"/>
            <a:ext cx="2887577" cy="125668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latin typeface="Calibri" panose="020F0502020204030204" pitchFamily="34" charset="0"/>
                <a:cs typeface="Calibri" panose="020F0502020204030204" pitchFamily="34" charset="0"/>
              </a:rPr>
              <a:t>White: FFFFFF</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BGSU Teal: 1c626d</a:t>
            </a:r>
          </a:p>
          <a:p>
            <a:pPr algn="ctr"/>
            <a:r>
              <a:rPr lang="en-US" sz="2200" b="1" dirty="0">
                <a:latin typeface="Calibri" panose="020F0502020204030204" pitchFamily="34" charset="0"/>
                <a:cs typeface="Calibri" panose="020F0502020204030204" pitchFamily="34" charset="0"/>
              </a:rPr>
              <a:t>6.95:1</a:t>
            </a:r>
          </a:p>
        </p:txBody>
      </p:sp>
      <p:sp>
        <p:nvSpPr>
          <p:cNvPr id="7" name="Rounded Rectangle 6">
            <a:extLst>
              <a:ext uri="{FF2B5EF4-FFF2-40B4-BE49-F238E27FC236}">
                <a16:creationId xmlns:a16="http://schemas.microsoft.com/office/drawing/2014/main" id="{C7A07387-89DC-7592-7DC1-BBED7EEC20B4}"/>
              </a:ext>
            </a:extLst>
          </p:cNvPr>
          <p:cNvSpPr/>
          <p:nvPr/>
        </p:nvSpPr>
        <p:spPr>
          <a:xfrm>
            <a:off x="4652211" y="1402967"/>
            <a:ext cx="2887577" cy="1256680"/>
          </a:xfrm>
          <a:prstGeom prst="roundRect">
            <a:avLst/>
          </a:prstGeom>
          <a:solidFill>
            <a:srgbClr val="4F2C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latin typeface="Calibri" panose="020F0502020204030204" pitchFamily="34" charset="0"/>
                <a:cs typeface="Calibri" panose="020F0502020204030204" pitchFamily="34" charset="0"/>
              </a:rPr>
              <a:t>White: FFFFFF</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BGSU Brown: 4f2c1d </a:t>
            </a:r>
            <a:r>
              <a:rPr lang="en-US" sz="2200" b="1" dirty="0">
                <a:latin typeface="Calibri" panose="020F0502020204030204" pitchFamily="34" charset="0"/>
                <a:cs typeface="Calibri" panose="020F0502020204030204" pitchFamily="34" charset="0"/>
              </a:rPr>
              <a:t>12.27:1</a:t>
            </a:r>
          </a:p>
        </p:txBody>
      </p:sp>
      <p:sp>
        <p:nvSpPr>
          <p:cNvPr id="10" name="Rounded Rectangle 9">
            <a:extLst>
              <a:ext uri="{FF2B5EF4-FFF2-40B4-BE49-F238E27FC236}">
                <a16:creationId xmlns:a16="http://schemas.microsoft.com/office/drawing/2014/main" id="{DA086F36-4B5F-7B80-1F0F-AA833D503F67}"/>
              </a:ext>
            </a:extLst>
          </p:cNvPr>
          <p:cNvSpPr/>
          <p:nvPr/>
        </p:nvSpPr>
        <p:spPr>
          <a:xfrm>
            <a:off x="8320086" y="1398825"/>
            <a:ext cx="2887577" cy="1256680"/>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0000"/>
                </a:solidFill>
                <a:latin typeface="Calibri" panose="020F0502020204030204" pitchFamily="34" charset="0"/>
                <a:cs typeface="Calibri" panose="020F0502020204030204" pitchFamily="34" charset="0"/>
              </a:rPr>
              <a:t>BGSU Brown: 4f2c1d</a:t>
            </a:r>
            <a:br>
              <a:rPr lang="en-US" sz="2200" dirty="0">
                <a:solidFill>
                  <a:srgbClr val="000000"/>
                </a:solidFill>
                <a:latin typeface="Calibri" panose="020F0502020204030204" pitchFamily="34" charset="0"/>
                <a:cs typeface="Calibri" panose="020F0502020204030204" pitchFamily="34" charset="0"/>
              </a:rPr>
            </a:br>
            <a:r>
              <a:rPr lang="en-US" sz="2200" dirty="0">
                <a:solidFill>
                  <a:srgbClr val="000000"/>
                </a:solidFill>
                <a:latin typeface="Calibri" panose="020F0502020204030204" pitchFamily="34" charset="0"/>
                <a:cs typeface="Calibri" panose="020F0502020204030204" pitchFamily="34" charset="0"/>
              </a:rPr>
              <a:t>BGSU Rose: e3a492 </a:t>
            </a:r>
            <a:r>
              <a:rPr lang="en-US" sz="2200" b="1" dirty="0">
                <a:solidFill>
                  <a:srgbClr val="000000"/>
                </a:solidFill>
                <a:latin typeface="Calibri" panose="020F0502020204030204" pitchFamily="34" charset="0"/>
                <a:cs typeface="Calibri" panose="020F0502020204030204" pitchFamily="34" charset="0"/>
              </a:rPr>
              <a:t>5.48:1</a:t>
            </a:r>
          </a:p>
        </p:txBody>
      </p:sp>
      <p:sp>
        <p:nvSpPr>
          <p:cNvPr id="9" name="Rounded Rectangle 8">
            <a:extLst>
              <a:ext uri="{FF2B5EF4-FFF2-40B4-BE49-F238E27FC236}">
                <a16:creationId xmlns:a16="http://schemas.microsoft.com/office/drawing/2014/main" id="{D4B3877C-3771-00EA-3F51-24876218B292}"/>
              </a:ext>
            </a:extLst>
          </p:cNvPr>
          <p:cNvSpPr/>
          <p:nvPr/>
        </p:nvSpPr>
        <p:spPr>
          <a:xfrm>
            <a:off x="951000" y="2998094"/>
            <a:ext cx="2887577" cy="1256680"/>
          </a:xfrm>
          <a:prstGeom prst="roundRect">
            <a:avLst/>
          </a:prstGeom>
          <a:solidFill>
            <a:srgbClr val="1C626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EAE1D8"/>
                </a:solidFill>
                <a:latin typeface="Calibri" panose="020F0502020204030204" pitchFamily="34" charset="0"/>
                <a:cs typeface="Calibri" panose="020F0502020204030204" pitchFamily="34" charset="0"/>
              </a:rPr>
              <a:t>BGSU Tan Tint: eae1d8</a:t>
            </a:r>
            <a:br>
              <a:rPr lang="en-US" sz="2200" dirty="0">
                <a:solidFill>
                  <a:srgbClr val="EAE1D8"/>
                </a:solidFill>
                <a:latin typeface="Calibri" panose="020F0502020204030204" pitchFamily="34" charset="0"/>
                <a:cs typeface="Calibri" panose="020F0502020204030204" pitchFamily="34" charset="0"/>
              </a:rPr>
            </a:br>
            <a:r>
              <a:rPr lang="en-US" sz="2200" dirty="0">
                <a:solidFill>
                  <a:srgbClr val="EAE1D8"/>
                </a:solidFill>
                <a:latin typeface="Calibri" panose="020F0502020204030204" pitchFamily="34" charset="0"/>
                <a:cs typeface="Calibri" panose="020F0502020204030204" pitchFamily="34" charset="0"/>
              </a:rPr>
              <a:t>BGSU Teal: 1c626d</a:t>
            </a:r>
          </a:p>
          <a:p>
            <a:pPr algn="ctr"/>
            <a:r>
              <a:rPr lang="en-US" sz="2200" b="1" dirty="0">
                <a:solidFill>
                  <a:srgbClr val="EAE1D8"/>
                </a:solidFill>
                <a:latin typeface="Calibri" panose="020F0502020204030204" pitchFamily="34" charset="0"/>
                <a:cs typeface="Calibri" panose="020F0502020204030204" pitchFamily="34" charset="0"/>
              </a:rPr>
              <a:t>5.38:1</a:t>
            </a:r>
          </a:p>
        </p:txBody>
      </p:sp>
      <p:sp>
        <p:nvSpPr>
          <p:cNvPr id="8" name="Rounded Rectangle 7">
            <a:extLst>
              <a:ext uri="{FF2B5EF4-FFF2-40B4-BE49-F238E27FC236}">
                <a16:creationId xmlns:a16="http://schemas.microsoft.com/office/drawing/2014/main" id="{B52244AD-1B4C-24E5-B88A-5F0DD38540BD}"/>
              </a:ext>
            </a:extLst>
          </p:cNvPr>
          <p:cNvSpPr/>
          <p:nvPr/>
        </p:nvSpPr>
        <p:spPr>
          <a:xfrm>
            <a:off x="4652211" y="2969519"/>
            <a:ext cx="2887577" cy="1256680"/>
          </a:xfrm>
          <a:prstGeom prst="roundRect">
            <a:avLst/>
          </a:prstGeom>
          <a:solidFill>
            <a:srgbClr val="4F2C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EAE1D8"/>
                </a:solidFill>
                <a:latin typeface="Calibri" panose="020F0502020204030204" pitchFamily="34" charset="0"/>
                <a:cs typeface="Calibri" panose="020F0502020204030204" pitchFamily="34" charset="0"/>
              </a:rPr>
              <a:t>BGSU Tan Tint: eae1d8</a:t>
            </a:r>
            <a:br>
              <a:rPr lang="en-US" sz="2200" dirty="0">
                <a:solidFill>
                  <a:srgbClr val="EAE1D8"/>
                </a:solidFill>
                <a:latin typeface="Calibri" panose="020F0502020204030204" pitchFamily="34" charset="0"/>
                <a:cs typeface="Calibri" panose="020F0502020204030204" pitchFamily="34" charset="0"/>
              </a:rPr>
            </a:br>
            <a:r>
              <a:rPr lang="en-US" sz="2200" dirty="0">
                <a:solidFill>
                  <a:srgbClr val="EAE1D8"/>
                </a:solidFill>
                <a:latin typeface="Calibri" panose="020F0502020204030204" pitchFamily="34" charset="0"/>
                <a:cs typeface="Calibri" panose="020F0502020204030204" pitchFamily="34" charset="0"/>
              </a:rPr>
              <a:t>BGSU Brown: 4f2c1d </a:t>
            </a:r>
            <a:r>
              <a:rPr lang="en-US" sz="2200" b="1" dirty="0">
                <a:solidFill>
                  <a:srgbClr val="EAE1D8"/>
                </a:solidFill>
                <a:latin typeface="Calibri" panose="020F0502020204030204" pitchFamily="34" charset="0"/>
                <a:cs typeface="Calibri" panose="020F0502020204030204" pitchFamily="34" charset="0"/>
              </a:rPr>
              <a:t>9.5:1</a:t>
            </a:r>
          </a:p>
        </p:txBody>
      </p:sp>
      <p:sp>
        <p:nvSpPr>
          <p:cNvPr id="11" name="Rounded Rectangle 10">
            <a:extLst>
              <a:ext uri="{FF2B5EF4-FFF2-40B4-BE49-F238E27FC236}">
                <a16:creationId xmlns:a16="http://schemas.microsoft.com/office/drawing/2014/main" id="{B0036E8B-2B66-277C-82D5-41EF488F2661}"/>
              </a:ext>
            </a:extLst>
          </p:cNvPr>
          <p:cNvSpPr/>
          <p:nvPr/>
        </p:nvSpPr>
        <p:spPr>
          <a:xfrm>
            <a:off x="8320086" y="2965377"/>
            <a:ext cx="2887577" cy="125668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0000"/>
                </a:solidFill>
                <a:latin typeface="Calibri" panose="020F0502020204030204" pitchFamily="34" charset="0"/>
                <a:cs typeface="Calibri" panose="020F0502020204030204" pitchFamily="34" charset="0"/>
              </a:rPr>
              <a:t>BGSU Brown: 4f2c1d</a:t>
            </a:r>
            <a:br>
              <a:rPr lang="en-US" sz="2200" dirty="0">
                <a:solidFill>
                  <a:srgbClr val="000000"/>
                </a:solidFill>
                <a:latin typeface="Calibri" panose="020F0502020204030204" pitchFamily="34" charset="0"/>
                <a:cs typeface="Calibri" panose="020F0502020204030204" pitchFamily="34" charset="0"/>
              </a:rPr>
            </a:br>
            <a:r>
              <a:rPr lang="en-US" sz="2200" dirty="0">
                <a:solidFill>
                  <a:srgbClr val="000000"/>
                </a:solidFill>
                <a:latin typeface="Calibri" panose="020F0502020204030204" pitchFamily="34" charset="0"/>
                <a:cs typeface="Calibri" panose="020F0502020204030204" pitchFamily="34" charset="0"/>
              </a:rPr>
              <a:t>BGSU Tan: eae1d8 </a:t>
            </a:r>
            <a:r>
              <a:rPr lang="en-US" sz="2200" b="1" dirty="0">
                <a:solidFill>
                  <a:srgbClr val="000000"/>
                </a:solidFill>
                <a:latin typeface="Calibri" panose="020F0502020204030204" pitchFamily="34" charset="0"/>
                <a:cs typeface="Calibri" panose="020F0502020204030204" pitchFamily="34" charset="0"/>
              </a:rPr>
              <a:t>9.5:1</a:t>
            </a:r>
          </a:p>
        </p:txBody>
      </p:sp>
      <p:sp>
        <p:nvSpPr>
          <p:cNvPr id="16" name="Rounded Rectangle 15">
            <a:extLst>
              <a:ext uri="{FF2B5EF4-FFF2-40B4-BE49-F238E27FC236}">
                <a16:creationId xmlns:a16="http://schemas.microsoft.com/office/drawing/2014/main" id="{1C1FBE76-A58C-9143-9CC1-AA3B4152A3CE}"/>
              </a:ext>
            </a:extLst>
          </p:cNvPr>
          <p:cNvSpPr/>
          <p:nvPr/>
        </p:nvSpPr>
        <p:spPr>
          <a:xfrm>
            <a:off x="951000" y="4532394"/>
            <a:ext cx="2887577" cy="125668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Calibri" panose="020F0502020204030204" pitchFamily="34" charset="0"/>
                <a:cs typeface="Calibri" panose="020F0502020204030204" pitchFamily="34" charset="0"/>
              </a:rPr>
              <a:t>BGSU Brown: </a:t>
            </a:r>
            <a:r>
              <a:rPr lang="en-US" sz="2200" dirty="0">
                <a:solidFill>
                  <a:srgbClr val="000000"/>
                </a:solidFill>
                <a:latin typeface="Calibri" panose="020F0502020204030204" pitchFamily="34" charset="0"/>
                <a:cs typeface="Calibri" panose="020F0502020204030204" pitchFamily="34" charset="0"/>
              </a:rPr>
              <a:t>4f2c1d</a:t>
            </a:r>
            <a:br>
              <a:rPr lang="en-US" sz="2200" dirty="0">
                <a:solidFill>
                  <a:schemeClr val="tx1"/>
                </a:solidFill>
                <a:latin typeface="Calibri" panose="020F0502020204030204" pitchFamily="34" charset="0"/>
                <a:cs typeface="Calibri" panose="020F0502020204030204" pitchFamily="34" charset="0"/>
              </a:rPr>
            </a:br>
            <a:r>
              <a:rPr lang="en-US" sz="2200" dirty="0">
                <a:solidFill>
                  <a:schemeClr val="tx1"/>
                </a:solidFill>
                <a:latin typeface="Calibri" panose="020F0502020204030204" pitchFamily="34" charset="0"/>
                <a:cs typeface="Calibri" panose="020F0502020204030204" pitchFamily="34" charset="0"/>
              </a:rPr>
              <a:t>BGSU Coral: f37b6c </a:t>
            </a:r>
            <a:r>
              <a:rPr lang="en-US" sz="2200" b="1" dirty="0">
                <a:solidFill>
                  <a:schemeClr val="tx1"/>
                </a:solidFill>
                <a:latin typeface="Calibri" panose="020F0502020204030204" pitchFamily="34" charset="0"/>
                <a:cs typeface="Calibri" panose="020F0502020204030204" pitchFamily="34" charset="0"/>
              </a:rPr>
              <a:t>4.59:1</a:t>
            </a:r>
          </a:p>
        </p:txBody>
      </p:sp>
      <p:sp>
        <p:nvSpPr>
          <p:cNvPr id="13" name="Rounded Rectangle 12">
            <a:extLst>
              <a:ext uri="{FF2B5EF4-FFF2-40B4-BE49-F238E27FC236}">
                <a16:creationId xmlns:a16="http://schemas.microsoft.com/office/drawing/2014/main" id="{1D140A7A-E068-A0D7-3483-845349306DCC}"/>
              </a:ext>
            </a:extLst>
          </p:cNvPr>
          <p:cNvSpPr/>
          <p:nvPr/>
        </p:nvSpPr>
        <p:spPr>
          <a:xfrm>
            <a:off x="4652211" y="4540215"/>
            <a:ext cx="2887577" cy="125668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0000"/>
                </a:solidFill>
                <a:latin typeface="Calibri" panose="020F0502020204030204" pitchFamily="34" charset="0"/>
                <a:cs typeface="Calibri" panose="020F0502020204030204" pitchFamily="34" charset="0"/>
              </a:rPr>
              <a:t>BGSU Brown: 4f2c1d</a:t>
            </a:r>
            <a:br>
              <a:rPr lang="en-US" sz="2200" dirty="0">
                <a:solidFill>
                  <a:srgbClr val="000000"/>
                </a:solidFill>
                <a:latin typeface="Calibri" panose="020F0502020204030204" pitchFamily="34" charset="0"/>
                <a:cs typeface="Calibri" panose="020F0502020204030204" pitchFamily="34" charset="0"/>
              </a:rPr>
            </a:br>
            <a:r>
              <a:rPr lang="en-US" sz="2200" dirty="0">
                <a:solidFill>
                  <a:srgbClr val="000000"/>
                </a:solidFill>
                <a:latin typeface="Calibri" panose="020F0502020204030204" pitchFamily="34" charset="0"/>
                <a:cs typeface="Calibri" panose="020F0502020204030204" pitchFamily="34" charset="0"/>
              </a:rPr>
              <a:t>BGSU Seafoam:80baac  </a:t>
            </a:r>
            <a:r>
              <a:rPr lang="en-US" sz="2200" b="1" dirty="0">
                <a:solidFill>
                  <a:srgbClr val="000000"/>
                </a:solidFill>
                <a:latin typeface="Calibri" panose="020F0502020204030204" pitchFamily="34" charset="0"/>
                <a:cs typeface="Calibri" panose="020F0502020204030204" pitchFamily="34" charset="0"/>
              </a:rPr>
              <a:t>5.57:1</a:t>
            </a:r>
          </a:p>
        </p:txBody>
      </p:sp>
      <p:sp>
        <p:nvSpPr>
          <p:cNvPr id="15" name="Rounded Rectangle 14">
            <a:extLst>
              <a:ext uri="{FF2B5EF4-FFF2-40B4-BE49-F238E27FC236}">
                <a16:creationId xmlns:a16="http://schemas.microsoft.com/office/drawing/2014/main" id="{E9C35DE6-BAA8-642A-65D8-D0C8B249EF22}"/>
              </a:ext>
            </a:extLst>
          </p:cNvPr>
          <p:cNvSpPr/>
          <p:nvPr/>
        </p:nvSpPr>
        <p:spPr>
          <a:xfrm>
            <a:off x="8353423" y="4530533"/>
            <a:ext cx="2887577" cy="125668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Calibri" panose="020F0502020204030204" pitchFamily="34" charset="0"/>
                <a:cs typeface="Calibri" panose="020F0502020204030204" pitchFamily="34" charset="0"/>
              </a:rPr>
              <a:t>BGSU Brown: </a:t>
            </a:r>
            <a:r>
              <a:rPr lang="en-US" sz="2200" dirty="0">
                <a:solidFill>
                  <a:srgbClr val="000000"/>
                </a:solidFill>
                <a:latin typeface="Calibri" panose="020F0502020204030204" pitchFamily="34" charset="0"/>
                <a:cs typeface="Calibri" panose="020F0502020204030204" pitchFamily="34" charset="0"/>
              </a:rPr>
              <a:t>4f2c1d</a:t>
            </a:r>
            <a:br>
              <a:rPr lang="en-US" sz="2200" dirty="0">
                <a:solidFill>
                  <a:schemeClr val="tx1"/>
                </a:solidFill>
                <a:latin typeface="Calibri" panose="020F0502020204030204" pitchFamily="34" charset="0"/>
                <a:cs typeface="Calibri" panose="020F0502020204030204" pitchFamily="34" charset="0"/>
              </a:rPr>
            </a:br>
            <a:r>
              <a:rPr lang="en-US" sz="2200" dirty="0">
                <a:solidFill>
                  <a:schemeClr val="tx1"/>
                </a:solidFill>
                <a:latin typeface="Calibri" panose="020F0502020204030204" pitchFamily="34" charset="0"/>
                <a:cs typeface="Calibri" panose="020F0502020204030204" pitchFamily="34" charset="0"/>
              </a:rPr>
              <a:t>BGSU Gold: f5c163 </a:t>
            </a:r>
            <a:r>
              <a:rPr lang="en-US" sz="2200" b="1" dirty="0">
                <a:solidFill>
                  <a:schemeClr val="tx1"/>
                </a:solidFill>
                <a:latin typeface="Calibri" panose="020F0502020204030204" pitchFamily="34" charset="0"/>
                <a:cs typeface="Calibri" panose="020F0502020204030204" pitchFamily="34" charset="0"/>
              </a:rPr>
              <a:t>7.41:1</a:t>
            </a:r>
          </a:p>
        </p:txBody>
      </p:sp>
      <p:sp>
        <p:nvSpPr>
          <p:cNvPr id="18" name="TextBox 17">
            <a:extLst>
              <a:ext uri="{FF2B5EF4-FFF2-40B4-BE49-F238E27FC236}">
                <a16:creationId xmlns:a16="http://schemas.microsoft.com/office/drawing/2014/main" id="{BCF031D0-BA6E-F7C1-B17A-9760546153EF}"/>
              </a:ext>
            </a:extLst>
          </p:cNvPr>
          <p:cNvSpPr txBox="1"/>
          <p:nvPr/>
        </p:nvSpPr>
        <p:spPr>
          <a:xfrm>
            <a:off x="3347665" y="6361585"/>
            <a:ext cx="8680581" cy="400110"/>
          </a:xfrm>
          <a:prstGeom prst="rect">
            <a:avLst/>
          </a:prstGeom>
          <a:noFill/>
        </p:spPr>
        <p:txBody>
          <a:bodyPr wrap="none" rtlCol="0">
            <a:spAutoFit/>
          </a:bodyPr>
          <a:lstStyle/>
          <a:p>
            <a:r>
              <a:rPr lang="en-US" sz="2000" dirty="0">
                <a:solidFill>
                  <a:srgbClr val="000000"/>
                </a:solidFill>
              </a:rPr>
              <a:t>Black text can also be used instead of BGSU brown text for better contrast.</a:t>
            </a:r>
          </a:p>
        </p:txBody>
      </p:sp>
    </p:spTree>
    <p:extLst>
      <p:ext uri="{BB962C8B-B14F-4D97-AF65-F5344CB8AC3E}">
        <p14:creationId xmlns:p14="http://schemas.microsoft.com/office/powerpoint/2010/main" val="3892522737"/>
      </p:ext>
    </p:extLst>
  </p:cSld>
  <p:clrMapOvr>
    <a:masterClrMapping/>
  </p:clrMapOvr>
</p:sld>
</file>

<file path=ppt/theme/theme1.xml><?xml version="1.0" encoding="utf-8"?>
<a:theme xmlns:a="http://schemas.openxmlformats.org/drawingml/2006/main" name="Tanger by Slidesgo">
  <a:themeElements>
    <a:clrScheme name="Custom 1">
      <a:dk1>
        <a:srgbClr val="4F2C1D"/>
      </a:dk1>
      <a:lt1>
        <a:srgbClr val="FFFFFF"/>
      </a:lt1>
      <a:dk2>
        <a:srgbClr val="FD5000"/>
      </a:dk2>
      <a:lt2>
        <a:srgbClr val="EAE1D8"/>
      </a:lt2>
      <a:accent1>
        <a:srgbClr val="F5C163"/>
      </a:accent1>
      <a:accent2>
        <a:srgbClr val="80BAAC"/>
      </a:accent2>
      <a:accent3>
        <a:srgbClr val="1C616D"/>
      </a:accent3>
      <a:accent4>
        <a:srgbClr val="1C616D"/>
      </a:accent4>
      <a:accent5>
        <a:srgbClr val="E3A392"/>
      </a:accent5>
      <a:accent6>
        <a:srgbClr val="F37B6C"/>
      </a:accent6>
      <a:hlink>
        <a:srgbClr val="F5C163"/>
      </a:hlink>
      <a:folHlink>
        <a:srgbClr val="EAE1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977AEABBEC0E4E9B7A96FCF4E9B302" ma:contentTypeVersion="18" ma:contentTypeDescription="Create a new document." ma:contentTypeScope="" ma:versionID="f23e48d15c7efeef91e3776d7f290510">
  <xsd:schema xmlns:xsd="http://www.w3.org/2001/XMLSchema" xmlns:xs="http://www.w3.org/2001/XMLSchema" xmlns:p="http://schemas.microsoft.com/office/2006/metadata/properties" xmlns:ns2="fdb38f1e-9501-4f05-a6e4-41038e2b0c24" xmlns:ns3="fc72bde0-14ba-43c7-9808-3ad4d13686f2" targetNamespace="http://schemas.microsoft.com/office/2006/metadata/properties" ma:root="true" ma:fieldsID="07a0e93eee53d228dc0227b794dedff5" ns2:_="" ns3:_="">
    <xsd:import namespace="fdb38f1e-9501-4f05-a6e4-41038e2b0c24"/>
    <xsd:import namespace="fc72bde0-14ba-43c7-9808-3ad4d13686f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b38f1e-9501-4f05-a6e4-41038e2b0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a8389d0-cf25-439c-ac9f-c66f76f368f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72bde0-14ba-43c7-9808-3ad4d13686f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f395dbd-a15e-4ae1-aaaa-d55a3853ea09}" ma:internalName="TaxCatchAll" ma:showField="CatchAllData" ma:web="fc72bde0-14ba-43c7-9808-3ad4d13686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c72bde0-14ba-43c7-9808-3ad4d13686f2" xsi:nil="true"/>
    <lcf76f155ced4ddcb4097134ff3c332f xmlns="fdb38f1e-9501-4f05-a6e4-41038e2b0c2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486838-96A3-4DFE-B279-8D5D112955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b38f1e-9501-4f05-a6e4-41038e2b0c24"/>
    <ds:schemaRef ds:uri="fc72bde0-14ba-43c7-9808-3ad4d13686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22DB2E9-C5D9-45A9-A043-1F300182C19C}">
  <ds:schemaRefs>
    <ds:schemaRef ds:uri="http://schemas.openxmlformats.org/package/2006/metadata/core-properties"/>
    <ds:schemaRef ds:uri="fc72bde0-14ba-43c7-9808-3ad4d13686f2"/>
    <ds:schemaRef ds:uri="http://purl.org/dc/dcmitype/"/>
    <ds:schemaRef ds:uri="http://schemas.microsoft.com/office/2006/documentManagement/types"/>
    <ds:schemaRef ds:uri="http://purl.org/dc/terms/"/>
    <ds:schemaRef ds:uri="http://www.w3.org/XML/1998/namespace"/>
    <ds:schemaRef ds:uri="fdb38f1e-9501-4f05-a6e4-41038e2b0c24"/>
    <ds:schemaRef ds:uri="http://schemas.microsoft.com/office/infopath/2007/PartnerControls"/>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E5C852FD-35F8-43E2-A238-559774658B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5604</TotalTime>
  <Words>1843</Words>
  <Application>Microsoft Macintosh PowerPoint</Application>
  <PresentationFormat>Widescreen</PresentationFormat>
  <Paragraphs>266</Paragraphs>
  <Slides>24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Calibri</vt:lpstr>
      <vt:lpstr>Comfortaa</vt:lpstr>
      <vt:lpstr>Lato</vt:lpstr>
      <vt:lpstr>Montserrat Light</vt:lpstr>
      <vt:lpstr>Montserrat SemiBold</vt:lpstr>
      <vt:lpstr>Rubik</vt:lpstr>
      <vt:lpstr>Tanger by Slidesgo</vt:lpstr>
      <vt:lpstr>Please complete the CFE attendance form </vt:lpstr>
      <vt:lpstr>Making Your Word Documents Accessible</vt:lpstr>
      <vt:lpstr>At the end of this workshop you will be able to:</vt:lpstr>
      <vt:lpstr>Ways to interact during the workshop</vt:lpstr>
      <vt:lpstr>Warm-Up Poll</vt:lpstr>
      <vt:lpstr>Why WCAG?  (Web Content Accessibility Guidelines)</vt:lpstr>
      <vt:lpstr>Which is easier to read?</vt:lpstr>
      <vt:lpstr>Color Contrast</vt:lpstr>
      <vt:lpstr>BGSU Brand Colors</vt:lpstr>
      <vt:lpstr>Color Contrast Key Points</vt:lpstr>
      <vt:lpstr>Heading Hierarchy</vt:lpstr>
      <vt:lpstr>Heading Hierarchy Key Points</vt:lpstr>
      <vt:lpstr>Breakout Room 1</vt:lpstr>
      <vt:lpstr>Alternative Text</vt:lpstr>
      <vt:lpstr>Alternative Text Key Points</vt:lpstr>
      <vt:lpstr>Alternative Text – Graphs &amp; Charts</vt:lpstr>
      <vt:lpstr>Alternative Text – More Graphs &amp; Charts</vt:lpstr>
      <vt:lpstr>Padlet Practice</vt:lpstr>
      <vt:lpstr>Descriptive Hyperlinks</vt:lpstr>
      <vt:lpstr>Descriptive Hyperlinks Key Points</vt:lpstr>
      <vt:lpstr>Fonts &amp; Readability – Institutional Best Practices</vt:lpstr>
      <vt:lpstr>Putting it All Together</vt:lpstr>
      <vt:lpstr>Padlet Reflection and Q &amp; A</vt:lpstr>
      <vt:lpstr>Please complete the  CFE reflection form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Caitlin Bartholic</cp:lastModifiedBy>
  <cp:revision>36</cp:revision>
  <dcterms:created xsi:type="dcterms:W3CDTF">2023-04-19T19:23:55Z</dcterms:created>
  <dcterms:modified xsi:type="dcterms:W3CDTF">2026-02-08T02:28:16Z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0x0101008A977AEABBEC0E4E9B7A96FCF4E9B302</vt:lpwstr>
  </property>
  <property fmtid="{D5CDD505-2E9C-101B-9397-08002B2CF9AE}" pid="3" name="MediaServiceImageTags">
    <vt:lpwstr/>
  </property>
</Properties>
</file>